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4"/>
  </p:sldMasterIdLst>
  <p:notesMasterIdLst>
    <p:notesMasterId r:id="rId11"/>
  </p:notesMasterIdLst>
  <p:sldIdLst>
    <p:sldId id="256" r:id="rId5"/>
    <p:sldId id="331" r:id="rId6"/>
    <p:sldId id="332" r:id="rId7"/>
    <p:sldId id="333" r:id="rId8"/>
    <p:sldId id="334" r:id="rId9"/>
    <p:sldId id="287" r:id="rId10"/>
  </p:sldIdLst>
  <p:sldSz cx="18288000" cy="102870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000000"/>
          </p15:clr>
        </p15:guide>
        <p15:guide id="2" pos="2880">
          <p15:clr>
            <a:srgbClr val="000000"/>
          </p15:clr>
        </p15:guide>
      </p15:sldGuideLst>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go="http://customooxmlschemas.google.com/" r:id="rId35" roundtripDataSignature="AMtx7mg4idoaeQgzJdiO1oOQTqufjXAMLA=="/>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2306C90-1D48-4959-BB42-5CC5FBBF9A04}" v="58" dt="2020-08-10T08:14:21.11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27" d="100"/>
          <a:sy n="27" d="100"/>
        </p:scale>
        <p:origin x="1026" y="78"/>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39" Type="http://schemas.openxmlformats.org/officeDocument/2006/relationships/tableStyles" Target="tableStyles.xml"/><Relationship Id="rId3" Type="http://schemas.openxmlformats.org/officeDocument/2006/relationships/customXml" Target="../customXml/item3.xml"/><Relationship Id="rId7" Type="http://schemas.openxmlformats.org/officeDocument/2006/relationships/slide" Target="slides/slide3.xml"/><Relationship Id="rId38" Type="http://schemas.openxmlformats.org/officeDocument/2006/relationships/theme" Target="theme/theme1.xml"/><Relationship Id="rId2" Type="http://schemas.openxmlformats.org/officeDocument/2006/relationships/customXml" Target="../customXml/item2.xml"/><Relationship Id="rId41"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notesMaster" Target="notesMasters/notesMaster1.xml"/><Relationship Id="rId37" Type="http://schemas.openxmlformats.org/officeDocument/2006/relationships/viewProps" Target="viewProps.xml"/><Relationship Id="rId40" Type="http://schemas.microsoft.com/office/2016/11/relationships/changesInfo" Target="changesInfos/changesInfo1.xml"/><Relationship Id="rId5" Type="http://schemas.openxmlformats.org/officeDocument/2006/relationships/slide" Target="slides/slide1.xml"/><Relationship Id="rId36" Type="http://schemas.openxmlformats.org/officeDocument/2006/relationships/presProps" Target="presProps.xml"/><Relationship Id="rId10" Type="http://schemas.openxmlformats.org/officeDocument/2006/relationships/slide" Target="slides/slide6.xml"/><Relationship Id="rId4" Type="http://schemas.openxmlformats.org/officeDocument/2006/relationships/slideMaster" Target="slideMasters/slideMaster1.xml"/><Relationship Id="rId9" Type="http://schemas.openxmlformats.org/officeDocument/2006/relationships/slide" Target="slides/slide5.xml"/><Relationship Id="rId35" Type="http://customschemas.google.com/relationships/presentationmetadata" Target="metadata"/></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HINDI SNSACD" userId="S::hindisnsacd@snscecbe.onmicrosoft.com::ae93e60b-a346-4183-bba7-e3b08bfb4e39" providerId="AD" clId="Web-{72306C90-1D48-4959-BB42-5CC5FBBF9A04}"/>
    <pc:docChg chg="modSld">
      <pc:chgData name="HINDI SNSACD" userId="S::hindisnsacd@snscecbe.onmicrosoft.com::ae93e60b-a346-4183-bba7-e3b08bfb4e39" providerId="AD" clId="Web-{72306C90-1D48-4959-BB42-5CC5FBBF9A04}" dt="2020-08-10T08:14:21.115" v="57" actId="20577"/>
      <pc:docMkLst>
        <pc:docMk/>
      </pc:docMkLst>
      <pc:sldChg chg="modSp">
        <pc:chgData name="HINDI SNSACD" userId="S::hindisnsacd@snscecbe.onmicrosoft.com::ae93e60b-a346-4183-bba7-e3b08bfb4e39" providerId="AD" clId="Web-{72306C90-1D48-4959-BB42-5CC5FBBF9A04}" dt="2020-08-10T08:14:21.036" v="56" actId="20577"/>
        <pc:sldMkLst>
          <pc:docMk/>
          <pc:sldMk cId="3772003830" sldId="290"/>
        </pc:sldMkLst>
        <pc:spChg chg="mod">
          <ac:chgData name="HINDI SNSACD" userId="S::hindisnsacd@snscecbe.onmicrosoft.com::ae93e60b-a346-4183-bba7-e3b08bfb4e39" providerId="AD" clId="Web-{72306C90-1D48-4959-BB42-5CC5FBBF9A04}" dt="2020-08-10T08:14:21.036" v="56" actId="20577"/>
          <ac:spMkLst>
            <pc:docMk/>
            <pc:sldMk cId="3772003830" sldId="290"/>
            <ac:spMk id="2" creationId="{CD4C22AF-3346-4BB9-B810-F9BA18EEBE2F}"/>
          </ac:spMkLst>
        </pc:spChg>
      </pc:sldChg>
      <pc:sldChg chg="modSp">
        <pc:chgData name="HINDI SNSACD" userId="S::hindisnsacd@snscecbe.onmicrosoft.com::ae93e60b-a346-4183-bba7-e3b08bfb4e39" providerId="AD" clId="Web-{72306C90-1D48-4959-BB42-5CC5FBBF9A04}" dt="2020-08-10T08:12:52.343" v="50" actId="20577"/>
        <pc:sldMkLst>
          <pc:docMk/>
          <pc:sldMk cId="3953993049" sldId="292"/>
        </pc:sldMkLst>
        <pc:spChg chg="mod">
          <ac:chgData name="HINDI SNSACD" userId="S::hindisnsacd@snscecbe.onmicrosoft.com::ae93e60b-a346-4183-bba7-e3b08bfb4e39" providerId="AD" clId="Web-{72306C90-1D48-4959-BB42-5CC5FBBF9A04}" dt="2020-08-10T08:12:52.343" v="50" actId="20577"/>
          <ac:spMkLst>
            <pc:docMk/>
            <pc:sldMk cId="3953993049" sldId="292"/>
            <ac:spMk id="2" creationId="{CD4C22AF-3346-4BB9-B810-F9BA18EEBE2F}"/>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72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7200"/>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7200"/>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pPr marL="0" marR="0" lvl="0" indent="0" algn="r" rtl="0">
                <a:spcBef>
                  <a:spcPts val="0"/>
                </a:spcBef>
                <a:spcAft>
                  <a:spcPts val="0"/>
                </a:spcAft>
                <a:buNone/>
              </a:pPr>
              <a:t>‹#›</a:t>
            </a:fld>
            <a:endParaRP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98166932"/>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3"/>
        <p:cNvGrpSpPr/>
        <p:nvPr/>
      </p:nvGrpSpPr>
      <p:grpSpPr>
        <a:xfrm>
          <a:off x="0" y="0"/>
          <a:ext cx="0" cy="0"/>
          <a:chOff x="0" y="0"/>
          <a:chExt cx="0" cy="0"/>
        </a:xfrm>
      </p:grpSpPr>
      <p:sp>
        <p:nvSpPr>
          <p:cNvPr id="164" name="Google Shape;164;p1: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65" name="Google Shape;165;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09196090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7"/>
        <p:cNvGrpSpPr/>
        <p:nvPr/>
      </p:nvGrpSpPr>
      <p:grpSpPr>
        <a:xfrm>
          <a:off x="0" y="0"/>
          <a:ext cx="0" cy="0"/>
          <a:chOff x="0" y="0"/>
          <a:chExt cx="0" cy="0"/>
        </a:xfrm>
      </p:grpSpPr>
      <p:sp>
        <p:nvSpPr>
          <p:cNvPr id="18" name="Google Shape;18;p12"/>
          <p:cNvSpPr txBox="1">
            <a:spLocks noGrp="1"/>
          </p:cNvSpPr>
          <p:nvPr>
            <p:ph type="dt" idx="10"/>
          </p:nvPr>
        </p:nvSpPr>
        <p:spPr>
          <a:xfrm>
            <a:off x="609600" y="963930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 name="Google Shape;19;p12"/>
          <p:cNvSpPr txBox="1">
            <a:spLocks noGrp="1"/>
          </p:cNvSpPr>
          <p:nvPr>
            <p:ph type="ftr" idx="11"/>
          </p:nvPr>
        </p:nvSpPr>
        <p:spPr>
          <a:xfrm>
            <a:off x="5943600" y="9639300"/>
            <a:ext cx="7086600" cy="3810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 name="Google Shape;20;p12"/>
          <p:cNvSpPr txBox="1">
            <a:spLocks noGrp="1"/>
          </p:cNvSpPr>
          <p:nvPr>
            <p:ph type="sldNum" idx="12"/>
          </p:nvPr>
        </p:nvSpPr>
        <p:spPr>
          <a:xfrm>
            <a:off x="15240000" y="963930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solidFill>
                  <a:srgbClr val="888888"/>
                </a:solidFill>
              </a:defRPr>
            </a:lvl1pPr>
            <a:lvl2pPr marL="0" lvl="1" indent="0" algn="r">
              <a:spcBef>
                <a:spcPts val="0"/>
              </a:spcBef>
              <a:buNone/>
              <a:defRPr>
                <a:solidFill>
                  <a:srgbClr val="888888"/>
                </a:solidFill>
              </a:defRPr>
            </a:lvl2pPr>
            <a:lvl3pPr marL="0" lvl="2" indent="0" algn="r">
              <a:spcBef>
                <a:spcPts val="0"/>
              </a:spcBef>
              <a:buNone/>
              <a:defRPr>
                <a:solidFill>
                  <a:srgbClr val="888888"/>
                </a:solidFill>
              </a:defRPr>
            </a:lvl3pPr>
            <a:lvl4pPr marL="0" lvl="3" indent="0" algn="r">
              <a:spcBef>
                <a:spcPts val="0"/>
              </a:spcBef>
              <a:buNone/>
              <a:defRPr>
                <a:solidFill>
                  <a:srgbClr val="888888"/>
                </a:solidFill>
              </a:defRPr>
            </a:lvl4pPr>
            <a:lvl5pPr marL="0" lvl="4" indent="0" algn="r">
              <a:spcBef>
                <a:spcPts val="0"/>
              </a:spcBef>
              <a:buNone/>
              <a:defRPr>
                <a:solidFill>
                  <a:srgbClr val="888888"/>
                </a:solidFill>
              </a:defRPr>
            </a:lvl5pPr>
            <a:lvl6pPr marL="0" lvl="5" indent="0" algn="r">
              <a:spcBef>
                <a:spcPts val="0"/>
              </a:spcBef>
              <a:buNone/>
              <a:defRPr>
                <a:solidFill>
                  <a:srgbClr val="888888"/>
                </a:solidFill>
              </a:defRPr>
            </a:lvl6pPr>
            <a:lvl7pPr marL="0" lvl="6" indent="0" algn="r">
              <a:spcBef>
                <a:spcPts val="0"/>
              </a:spcBef>
              <a:buNone/>
              <a:defRPr>
                <a:solidFill>
                  <a:srgbClr val="888888"/>
                </a:solidFill>
              </a:defRPr>
            </a:lvl7pPr>
            <a:lvl8pPr marL="0" lvl="7" indent="0" algn="r">
              <a:spcBef>
                <a:spcPts val="0"/>
              </a:spcBef>
              <a:buNone/>
              <a:defRPr>
                <a:solidFill>
                  <a:srgbClr val="888888"/>
                </a:solidFill>
              </a:defRPr>
            </a:lvl8pPr>
            <a:lvl9pPr marL="0" lvl="8" indent="0" algn="r">
              <a:spcBef>
                <a:spcPts val="0"/>
              </a:spcBef>
              <a:buNone/>
              <a:defRPr>
                <a:solidFill>
                  <a:srgbClr val="888888"/>
                </a:solidFill>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80"/>
        <p:cNvGrpSpPr/>
        <p:nvPr/>
      </p:nvGrpSpPr>
      <p:grpSpPr>
        <a:xfrm>
          <a:off x="0" y="0"/>
          <a:ext cx="0" cy="0"/>
          <a:chOff x="0" y="0"/>
          <a:chExt cx="0" cy="0"/>
        </a:xfrm>
      </p:grpSpPr>
      <p:sp>
        <p:nvSpPr>
          <p:cNvPr id="81" name="Google Shape;81;p34"/>
          <p:cNvSpPr txBox="1">
            <a:spLocks noGrp="1"/>
          </p:cNvSpPr>
          <p:nvPr>
            <p:ph type="title"/>
          </p:nvPr>
        </p:nvSpPr>
        <p:spPr>
          <a:xfrm rot="5400000">
            <a:off x="4732337" y="2171700"/>
            <a:ext cx="5851525" cy="20574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2" name="Google Shape;82;p34"/>
          <p:cNvSpPr txBox="1">
            <a:spLocks noGrp="1"/>
          </p:cNvSpPr>
          <p:nvPr>
            <p:ph type="body" idx="1"/>
          </p:nvPr>
        </p:nvSpPr>
        <p:spPr>
          <a:xfrm rot="5400000">
            <a:off x="541338" y="190501"/>
            <a:ext cx="5851525" cy="6019800"/>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83" name="Google Shape;83;p34"/>
          <p:cNvSpPr txBox="1">
            <a:spLocks noGrp="1"/>
          </p:cNvSpPr>
          <p:nvPr>
            <p:ph type="dt" idx="10"/>
          </p:nvPr>
        </p:nvSpPr>
        <p:spPr>
          <a:xfrm>
            <a:off x="609600" y="963930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4" name="Google Shape;84;p34"/>
          <p:cNvSpPr txBox="1">
            <a:spLocks noGrp="1"/>
          </p:cNvSpPr>
          <p:nvPr>
            <p:ph type="ftr" idx="11"/>
          </p:nvPr>
        </p:nvSpPr>
        <p:spPr>
          <a:xfrm>
            <a:off x="5943600" y="9639300"/>
            <a:ext cx="7086600" cy="3810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5" name="Google Shape;85;p34"/>
          <p:cNvSpPr txBox="1">
            <a:spLocks noGrp="1"/>
          </p:cNvSpPr>
          <p:nvPr>
            <p:ph type="sldNum" idx="12"/>
          </p:nvPr>
        </p:nvSpPr>
        <p:spPr>
          <a:xfrm>
            <a:off x="15240000" y="963930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solidFill>
                  <a:srgbClr val="888888"/>
                </a:solidFill>
              </a:defRPr>
            </a:lvl1pPr>
            <a:lvl2pPr marL="0" lvl="1" indent="0" algn="r">
              <a:spcBef>
                <a:spcPts val="0"/>
              </a:spcBef>
              <a:buNone/>
              <a:defRPr>
                <a:solidFill>
                  <a:srgbClr val="888888"/>
                </a:solidFill>
              </a:defRPr>
            </a:lvl2pPr>
            <a:lvl3pPr marL="0" lvl="2" indent="0" algn="r">
              <a:spcBef>
                <a:spcPts val="0"/>
              </a:spcBef>
              <a:buNone/>
              <a:defRPr>
                <a:solidFill>
                  <a:srgbClr val="888888"/>
                </a:solidFill>
              </a:defRPr>
            </a:lvl3pPr>
            <a:lvl4pPr marL="0" lvl="3" indent="0" algn="r">
              <a:spcBef>
                <a:spcPts val="0"/>
              </a:spcBef>
              <a:buNone/>
              <a:defRPr>
                <a:solidFill>
                  <a:srgbClr val="888888"/>
                </a:solidFill>
              </a:defRPr>
            </a:lvl4pPr>
            <a:lvl5pPr marL="0" lvl="4" indent="0" algn="r">
              <a:spcBef>
                <a:spcPts val="0"/>
              </a:spcBef>
              <a:buNone/>
              <a:defRPr>
                <a:solidFill>
                  <a:srgbClr val="888888"/>
                </a:solidFill>
              </a:defRPr>
            </a:lvl5pPr>
            <a:lvl6pPr marL="0" lvl="5" indent="0" algn="r">
              <a:spcBef>
                <a:spcPts val="0"/>
              </a:spcBef>
              <a:buNone/>
              <a:defRPr>
                <a:solidFill>
                  <a:srgbClr val="888888"/>
                </a:solidFill>
              </a:defRPr>
            </a:lvl6pPr>
            <a:lvl7pPr marL="0" lvl="6" indent="0" algn="r">
              <a:spcBef>
                <a:spcPts val="0"/>
              </a:spcBef>
              <a:buNone/>
              <a:defRPr>
                <a:solidFill>
                  <a:srgbClr val="888888"/>
                </a:solidFill>
              </a:defRPr>
            </a:lvl7pPr>
            <a:lvl8pPr marL="0" lvl="7" indent="0" algn="r">
              <a:spcBef>
                <a:spcPts val="0"/>
              </a:spcBef>
              <a:buNone/>
              <a:defRPr>
                <a:solidFill>
                  <a:srgbClr val="888888"/>
                </a:solidFill>
              </a:defRPr>
            </a:lvl8pPr>
            <a:lvl9pPr marL="0" lvl="8" indent="0" algn="r">
              <a:spcBef>
                <a:spcPts val="0"/>
              </a:spcBef>
              <a:buNone/>
              <a:defRPr>
                <a:solidFill>
                  <a:srgbClr val="888888"/>
                </a:solidFill>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7"/>
        <p:cNvGrpSpPr/>
        <p:nvPr/>
      </p:nvGrpSpPr>
      <p:grpSpPr>
        <a:xfrm>
          <a:off x="0" y="0"/>
          <a:ext cx="0" cy="0"/>
          <a:chOff x="0" y="0"/>
          <a:chExt cx="0" cy="0"/>
        </a:xfrm>
      </p:grpSpPr>
      <p:sp>
        <p:nvSpPr>
          <p:cNvPr id="28" name="Google Shape;28;p26"/>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9" name="Google Shape;29;p26"/>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30" name="Google Shape;30;p26"/>
          <p:cNvSpPr txBox="1">
            <a:spLocks noGrp="1"/>
          </p:cNvSpPr>
          <p:nvPr>
            <p:ph type="dt" idx="10"/>
          </p:nvPr>
        </p:nvSpPr>
        <p:spPr>
          <a:xfrm>
            <a:off x="609600" y="963930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1" name="Google Shape;31;p26"/>
          <p:cNvSpPr txBox="1">
            <a:spLocks noGrp="1"/>
          </p:cNvSpPr>
          <p:nvPr>
            <p:ph type="ftr" idx="11"/>
          </p:nvPr>
        </p:nvSpPr>
        <p:spPr>
          <a:xfrm>
            <a:off x="5943600" y="9639300"/>
            <a:ext cx="7086600" cy="3810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2" name="Google Shape;32;p26"/>
          <p:cNvSpPr txBox="1">
            <a:spLocks noGrp="1"/>
          </p:cNvSpPr>
          <p:nvPr>
            <p:ph type="sldNum" idx="12"/>
          </p:nvPr>
        </p:nvSpPr>
        <p:spPr>
          <a:xfrm>
            <a:off x="15240000" y="963930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solidFill>
                  <a:srgbClr val="888888"/>
                </a:solidFill>
              </a:defRPr>
            </a:lvl1pPr>
            <a:lvl2pPr marL="0" lvl="1" indent="0" algn="r">
              <a:spcBef>
                <a:spcPts val="0"/>
              </a:spcBef>
              <a:buNone/>
              <a:defRPr>
                <a:solidFill>
                  <a:srgbClr val="888888"/>
                </a:solidFill>
              </a:defRPr>
            </a:lvl2pPr>
            <a:lvl3pPr marL="0" lvl="2" indent="0" algn="r">
              <a:spcBef>
                <a:spcPts val="0"/>
              </a:spcBef>
              <a:buNone/>
              <a:defRPr>
                <a:solidFill>
                  <a:srgbClr val="888888"/>
                </a:solidFill>
              </a:defRPr>
            </a:lvl3pPr>
            <a:lvl4pPr marL="0" lvl="3" indent="0" algn="r">
              <a:spcBef>
                <a:spcPts val="0"/>
              </a:spcBef>
              <a:buNone/>
              <a:defRPr>
                <a:solidFill>
                  <a:srgbClr val="888888"/>
                </a:solidFill>
              </a:defRPr>
            </a:lvl4pPr>
            <a:lvl5pPr marL="0" lvl="4" indent="0" algn="r">
              <a:spcBef>
                <a:spcPts val="0"/>
              </a:spcBef>
              <a:buNone/>
              <a:defRPr>
                <a:solidFill>
                  <a:srgbClr val="888888"/>
                </a:solidFill>
              </a:defRPr>
            </a:lvl5pPr>
            <a:lvl6pPr marL="0" lvl="5" indent="0" algn="r">
              <a:spcBef>
                <a:spcPts val="0"/>
              </a:spcBef>
              <a:buNone/>
              <a:defRPr>
                <a:solidFill>
                  <a:srgbClr val="888888"/>
                </a:solidFill>
              </a:defRPr>
            </a:lvl6pPr>
            <a:lvl7pPr marL="0" lvl="6" indent="0" algn="r">
              <a:spcBef>
                <a:spcPts val="0"/>
              </a:spcBef>
              <a:buNone/>
              <a:defRPr>
                <a:solidFill>
                  <a:srgbClr val="888888"/>
                </a:solidFill>
              </a:defRPr>
            </a:lvl7pPr>
            <a:lvl8pPr marL="0" lvl="7" indent="0" algn="r">
              <a:spcBef>
                <a:spcPts val="0"/>
              </a:spcBef>
              <a:buNone/>
              <a:defRPr>
                <a:solidFill>
                  <a:srgbClr val="888888"/>
                </a:solidFill>
              </a:defRPr>
            </a:lvl8pPr>
            <a:lvl9pPr marL="0" lvl="8" indent="0" algn="r">
              <a:spcBef>
                <a:spcPts val="0"/>
              </a:spcBef>
              <a:buNone/>
              <a:defRPr>
                <a:solidFill>
                  <a:srgbClr val="888888"/>
                </a:solidFill>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33"/>
        <p:cNvGrpSpPr/>
        <p:nvPr/>
      </p:nvGrpSpPr>
      <p:grpSpPr>
        <a:xfrm>
          <a:off x="0" y="0"/>
          <a:ext cx="0" cy="0"/>
          <a:chOff x="0" y="0"/>
          <a:chExt cx="0" cy="0"/>
        </a:xfrm>
      </p:grpSpPr>
      <p:sp>
        <p:nvSpPr>
          <p:cNvPr id="34" name="Google Shape;34;p27"/>
          <p:cNvSpPr txBox="1">
            <a:spLocks noGrp="1"/>
          </p:cNvSpPr>
          <p:nvPr>
            <p:ph type="title"/>
          </p:nvPr>
        </p:nvSpPr>
        <p:spPr>
          <a:xfrm>
            <a:off x="722313" y="4406900"/>
            <a:ext cx="7772400" cy="1362075"/>
          </a:xfrm>
          <a:prstGeom prst="rect">
            <a:avLst/>
          </a:prstGeom>
          <a:noFill/>
          <a:ln>
            <a:noFill/>
          </a:ln>
        </p:spPr>
        <p:txBody>
          <a:bodyPr spcFirstLastPara="1" wrap="square" lIns="91425" tIns="45700" rIns="91425" bIns="45700" anchor="t" anchorCtr="0">
            <a:normAutofit/>
          </a:bodyPr>
          <a:lstStyle>
            <a:lvl1pPr lvl="0" algn="l">
              <a:spcBef>
                <a:spcPts val="0"/>
              </a:spcBef>
              <a:spcAft>
                <a:spcPts val="0"/>
              </a:spcAft>
              <a:buClr>
                <a:schemeClr val="dk1"/>
              </a:buClr>
              <a:buSzPts val="4000"/>
              <a:buFont typeface="Calibri"/>
              <a:buNone/>
              <a:defRPr sz="4000" b="1" cap="none"/>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5" name="Google Shape;35;p27"/>
          <p:cNvSpPr txBox="1">
            <a:spLocks noGrp="1"/>
          </p:cNvSpPr>
          <p:nvPr>
            <p:ph type="body" idx="1"/>
          </p:nvPr>
        </p:nvSpPr>
        <p:spPr>
          <a:xfrm>
            <a:off x="722313" y="2906713"/>
            <a:ext cx="7772400" cy="1500187"/>
          </a:xfrm>
          <a:prstGeom prst="rect">
            <a:avLst/>
          </a:prstGeom>
          <a:noFill/>
          <a:ln>
            <a:noFill/>
          </a:ln>
        </p:spPr>
        <p:txBody>
          <a:bodyPr spcFirstLastPara="1" wrap="square" lIns="91425" tIns="45700" rIns="91425" bIns="45700" anchor="b" anchorCtr="0">
            <a:normAutofit/>
          </a:bodyPr>
          <a:lstStyle>
            <a:lvl1pPr marL="457200" lvl="0" indent="-228600" algn="l">
              <a:spcBef>
                <a:spcPts val="400"/>
              </a:spcBef>
              <a:spcAft>
                <a:spcPts val="0"/>
              </a:spcAft>
              <a:buClr>
                <a:srgbClr val="888888"/>
              </a:buClr>
              <a:buSzPts val="2000"/>
              <a:buNone/>
              <a:defRPr sz="2000">
                <a:solidFill>
                  <a:srgbClr val="888888"/>
                </a:solidFill>
              </a:defRPr>
            </a:lvl1pPr>
            <a:lvl2pPr marL="914400" lvl="1" indent="-228600" algn="l">
              <a:spcBef>
                <a:spcPts val="360"/>
              </a:spcBef>
              <a:spcAft>
                <a:spcPts val="0"/>
              </a:spcAft>
              <a:buClr>
                <a:srgbClr val="888888"/>
              </a:buClr>
              <a:buSzPts val="1800"/>
              <a:buNone/>
              <a:defRPr sz="1800">
                <a:solidFill>
                  <a:srgbClr val="888888"/>
                </a:solidFill>
              </a:defRPr>
            </a:lvl2pPr>
            <a:lvl3pPr marL="1371600" lvl="2" indent="-228600" algn="l">
              <a:spcBef>
                <a:spcPts val="320"/>
              </a:spcBef>
              <a:spcAft>
                <a:spcPts val="0"/>
              </a:spcAft>
              <a:buClr>
                <a:srgbClr val="888888"/>
              </a:buClr>
              <a:buSzPts val="1600"/>
              <a:buNone/>
              <a:defRPr sz="1600">
                <a:solidFill>
                  <a:srgbClr val="888888"/>
                </a:solidFill>
              </a:defRPr>
            </a:lvl3pPr>
            <a:lvl4pPr marL="1828800" lvl="3" indent="-228600" algn="l">
              <a:spcBef>
                <a:spcPts val="280"/>
              </a:spcBef>
              <a:spcAft>
                <a:spcPts val="0"/>
              </a:spcAft>
              <a:buClr>
                <a:srgbClr val="888888"/>
              </a:buClr>
              <a:buSzPts val="1400"/>
              <a:buNone/>
              <a:defRPr sz="1400">
                <a:solidFill>
                  <a:srgbClr val="888888"/>
                </a:solidFill>
              </a:defRPr>
            </a:lvl4pPr>
            <a:lvl5pPr marL="2286000" lvl="4" indent="-228600" algn="l">
              <a:spcBef>
                <a:spcPts val="280"/>
              </a:spcBef>
              <a:spcAft>
                <a:spcPts val="0"/>
              </a:spcAft>
              <a:buClr>
                <a:srgbClr val="888888"/>
              </a:buClr>
              <a:buSzPts val="1400"/>
              <a:buNone/>
              <a:defRPr sz="1400">
                <a:solidFill>
                  <a:srgbClr val="888888"/>
                </a:solidFill>
              </a:defRPr>
            </a:lvl5pPr>
            <a:lvl6pPr marL="2743200" lvl="5" indent="-228600" algn="l">
              <a:spcBef>
                <a:spcPts val="280"/>
              </a:spcBef>
              <a:spcAft>
                <a:spcPts val="0"/>
              </a:spcAft>
              <a:buClr>
                <a:srgbClr val="888888"/>
              </a:buClr>
              <a:buSzPts val="1400"/>
              <a:buNone/>
              <a:defRPr sz="1400">
                <a:solidFill>
                  <a:srgbClr val="888888"/>
                </a:solidFill>
              </a:defRPr>
            </a:lvl6pPr>
            <a:lvl7pPr marL="3200400" lvl="6" indent="-228600" algn="l">
              <a:spcBef>
                <a:spcPts val="280"/>
              </a:spcBef>
              <a:spcAft>
                <a:spcPts val="0"/>
              </a:spcAft>
              <a:buClr>
                <a:srgbClr val="888888"/>
              </a:buClr>
              <a:buSzPts val="1400"/>
              <a:buNone/>
              <a:defRPr sz="1400">
                <a:solidFill>
                  <a:srgbClr val="888888"/>
                </a:solidFill>
              </a:defRPr>
            </a:lvl7pPr>
            <a:lvl8pPr marL="3657600" lvl="7" indent="-228600" algn="l">
              <a:spcBef>
                <a:spcPts val="280"/>
              </a:spcBef>
              <a:spcAft>
                <a:spcPts val="0"/>
              </a:spcAft>
              <a:buClr>
                <a:srgbClr val="888888"/>
              </a:buClr>
              <a:buSzPts val="1400"/>
              <a:buNone/>
              <a:defRPr sz="1400">
                <a:solidFill>
                  <a:srgbClr val="888888"/>
                </a:solidFill>
              </a:defRPr>
            </a:lvl8pPr>
            <a:lvl9pPr marL="4114800" lvl="8" indent="-228600" algn="l">
              <a:spcBef>
                <a:spcPts val="280"/>
              </a:spcBef>
              <a:spcAft>
                <a:spcPts val="0"/>
              </a:spcAft>
              <a:buClr>
                <a:srgbClr val="888888"/>
              </a:buClr>
              <a:buSzPts val="1400"/>
              <a:buNone/>
              <a:defRPr sz="1400">
                <a:solidFill>
                  <a:srgbClr val="888888"/>
                </a:solidFill>
              </a:defRPr>
            </a:lvl9pPr>
          </a:lstStyle>
          <a:p>
            <a:endParaRPr/>
          </a:p>
        </p:txBody>
      </p:sp>
      <p:sp>
        <p:nvSpPr>
          <p:cNvPr id="36" name="Google Shape;36;p27"/>
          <p:cNvSpPr txBox="1">
            <a:spLocks noGrp="1"/>
          </p:cNvSpPr>
          <p:nvPr>
            <p:ph type="dt" idx="10"/>
          </p:nvPr>
        </p:nvSpPr>
        <p:spPr>
          <a:xfrm>
            <a:off x="609600" y="963930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7" name="Google Shape;37;p27"/>
          <p:cNvSpPr txBox="1">
            <a:spLocks noGrp="1"/>
          </p:cNvSpPr>
          <p:nvPr>
            <p:ph type="ftr" idx="11"/>
          </p:nvPr>
        </p:nvSpPr>
        <p:spPr>
          <a:xfrm>
            <a:off x="5943600" y="9639300"/>
            <a:ext cx="7086600" cy="3810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8" name="Google Shape;38;p27"/>
          <p:cNvSpPr txBox="1">
            <a:spLocks noGrp="1"/>
          </p:cNvSpPr>
          <p:nvPr>
            <p:ph type="sldNum" idx="12"/>
          </p:nvPr>
        </p:nvSpPr>
        <p:spPr>
          <a:xfrm>
            <a:off x="15240000" y="963930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solidFill>
                  <a:srgbClr val="888888"/>
                </a:solidFill>
              </a:defRPr>
            </a:lvl1pPr>
            <a:lvl2pPr marL="0" lvl="1" indent="0" algn="r">
              <a:spcBef>
                <a:spcPts val="0"/>
              </a:spcBef>
              <a:buNone/>
              <a:defRPr>
                <a:solidFill>
                  <a:srgbClr val="888888"/>
                </a:solidFill>
              </a:defRPr>
            </a:lvl2pPr>
            <a:lvl3pPr marL="0" lvl="2" indent="0" algn="r">
              <a:spcBef>
                <a:spcPts val="0"/>
              </a:spcBef>
              <a:buNone/>
              <a:defRPr>
                <a:solidFill>
                  <a:srgbClr val="888888"/>
                </a:solidFill>
              </a:defRPr>
            </a:lvl3pPr>
            <a:lvl4pPr marL="0" lvl="3" indent="0" algn="r">
              <a:spcBef>
                <a:spcPts val="0"/>
              </a:spcBef>
              <a:buNone/>
              <a:defRPr>
                <a:solidFill>
                  <a:srgbClr val="888888"/>
                </a:solidFill>
              </a:defRPr>
            </a:lvl4pPr>
            <a:lvl5pPr marL="0" lvl="4" indent="0" algn="r">
              <a:spcBef>
                <a:spcPts val="0"/>
              </a:spcBef>
              <a:buNone/>
              <a:defRPr>
                <a:solidFill>
                  <a:srgbClr val="888888"/>
                </a:solidFill>
              </a:defRPr>
            </a:lvl5pPr>
            <a:lvl6pPr marL="0" lvl="5" indent="0" algn="r">
              <a:spcBef>
                <a:spcPts val="0"/>
              </a:spcBef>
              <a:buNone/>
              <a:defRPr>
                <a:solidFill>
                  <a:srgbClr val="888888"/>
                </a:solidFill>
              </a:defRPr>
            </a:lvl6pPr>
            <a:lvl7pPr marL="0" lvl="6" indent="0" algn="r">
              <a:spcBef>
                <a:spcPts val="0"/>
              </a:spcBef>
              <a:buNone/>
              <a:defRPr>
                <a:solidFill>
                  <a:srgbClr val="888888"/>
                </a:solidFill>
              </a:defRPr>
            </a:lvl7pPr>
            <a:lvl8pPr marL="0" lvl="7" indent="0" algn="r">
              <a:spcBef>
                <a:spcPts val="0"/>
              </a:spcBef>
              <a:buNone/>
              <a:defRPr>
                <a:solidFill>
                  <a:srgbClr val="888888"/>
                </a:solidFill>
              </a:defRPr>
            </a:lvl8pPr>
            <a:lvl9pPr marL="0" lvl="8" indent="0" algn="r">
              <a:spcBef>
                <a:spcPts val="0"/>
              </a:spcBef>
              <a:buNone/>
              <a:defRPr>
                <a:solidFill>
                  <a:srgbClr val="888888"/>
                </a:solidFill>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9"/>
        <p:cNvGrpSpPr/>
        <p:nvPr/>
      </p:nvGrpSpPr>
      <p:grpSpPr>
        <a:xfrm>
          <a:off x="0" y="0"/>
          <a:ext cx="0" cy="0"/>
          <a:chOff x="0" y="0"/>
          <a:chExt cx="0" cy="0"/>
        </a:xfrm>
      </p:grpSpPr>
      <p:sp>
        <p:nvSpPr>
          <p:cNvPr id="40" name="Google Shape;40;p28"/>
          <p:cNvSpPr txBox="1">
            <a:spLocks noGrp="1"/>
          </p:cNvSpPr>
          <p:nvPr>
            <p:ph type="title"/>
          </p:nvPr>
        </p:nvSpPr>
        <p:spPr>
          <a:xfrm>
            <a:off x="2976664" y="274638"/>
            <a:ext cx="5710136"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1" name="Google Shape;41;p28"/>
          <p:cNvSpPr txBox="1">
            <a:spLocks noGrp="1"/>
          </p:cNvSpPr>
          <p:nvPr>
            <p:ph type="body" idx="1"/>
          </p:nvPr>
        </p:nvSpPr>
        <p:spPr>
          <a:xfrm>
            <a:off x="457200" y="1600200"/>
            <a:ext cx="4038600" cy="4525963"/>
          </a:xfrm>
          <a:prstGeom prst="rect">
            <a:avLst/>
          </a:prstGeom>
          <a:noFill/>
          <a:ln>
            <a:noFill/>
          </a:ln>
        </p:spPr>
        <p:txBody>
          <a:bodyPr spcFirstLastPara="1" wrap="square" lIns="91425" tIns="45700" rIns="91425" bIns="45700" anchor="t" anchorCtr="0">
            <a:normAutofit/>
          </a:bodyPr>
          <a:lstStyle>
            <a:lvl1pPr marL="457200" lvl="0" indent="-406400" algn="l">
              <a:spcBef>
                <a:spcPts val="560"/>
              </a:spcBef>
              <a:spcAft>
                <a:spcPts val="0"/>
              </a:spcAft>
              <a:buClr>
                <a:schemeClr val="dk1"/>
              </a:buClr>
              <a:buSzPts val="2800"/>
              <a:buChar char="•"/>
              <a:defRPr sz="2800"/>
            </a:lvl1pPr>
            <a:lvl2pPr marL="914400" lvl="1" indent="-381000" algn="l">
              <a:spcBef>
                <a:spcPts val="480"/>
              </a:spcBef>
              <a:spcAft>
                <a:spcPts val="0"/>
              </a:spcAft>
              <a:buClr>
                <a:schemeClr val="dk1"/>
              </a:buClr>
              <a:buSzPts val="2400"/>
              <a:buChar char="–"/>
              <a:defRPr sz="2400"/>
            </a:lvl2pPr>
            <a:lvl3pPr marL="1371600" lvl="2" indent="-355600" algn="l">
              <a:spcBef>
                <a:spcPts val="400"/>
              </a:spcBef>
              <a:spcAft>
                <a:spcPts val="0"/>
              </a:spcAft>
              <a:buClr>
                <a:schemeClr val="dk1"/>
              </a:buClr>
              <a:buSzPts val="2000"/>
              <a:buChar char="•"/>
              <a:defRPr sz="2000"/>
            </a:lvl3pPr>
            <a:lvl4pPr marL="1828800" lvl="3" indent="-342900" algn="l">
              <a:spcBef>
                <a:spcPts val="360"/>
              </a:spcBef>
              <a:spcAft>
                <a:spcPts val="0"/>
              </a:spcAft>
              <a:buClr>
                <a:schemeClr val="dk1"/>
              </a:buClr>
              <a:buSzPts val="1800"/>
              <a:buChar char="–"/>
              <a:defRPr sz="1800"/>
            </a:lvl4pPr>
            <a:lvl5pPr marL="2286000" lvl="4" indent="-342900" algn="l">
              <a:spcBef>
                <a:spcPts val="360"/>
              </a:spcBef>
              <a:spcAft>
                <a:spcPts val="0"/>
              </a:spcAft>
              <a:buClr>
                <a:schemeClr val="dk1"/>
              </a:buClr>
              <a:buSzPts val="1800"/>
              <a:buChar char="»"/>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42" name="Google Shape;42;p28"/>
          <p:cNvSpPr txBox="1">
            <a:spLocks noGrp="1"/>
          </p:cNvSpPr>
          <p:nvPr>
            <p:ph type="body" idx="2"/>
          </p:nvPr>
        </p:nvSpPr>
        <p:spPr>
          <a:xfrm>
            <a:off x="4648200" y="1600200"/>
            <a:ext cx="4038600" cy="4525963"/>
          </a:xfrm>
          <a:prstGeom prst="rect">
            <a:avLst/>
          </a:prstGeom>
          <a:noFill/>
          <a:ln>
            <a:noFill/>
          </a:ln>
        </p:spPr>
        <p:txBody>
          <a:bodyPr spcFirstLastPara="1" wrap="square" lIns="91425" tIns="45700" rIns="91425" bIns="45700" anchor="t" anchorCtr="0">
            <a:normAutofit/>
          </a:bodyPr>
          <a:lstStyle>
            <a:lvl1pPr marL="457200" lvl="0" indent="-406400" algn="l">
              <a:spcBef>
                <a:spcPts val="560"/>
              </a:spcBef>
              <a:spcAft>
                <a:spcPts val="0"/>
              </a:spcAft>
              <a:buClr>
                <a:schemeClr val="dk1"/>
              </a:buClr>
              <a:buSzPts val="2800"/>
              <a:buChar char="•"/>
              <a:defRPr sz="2800"/>
            </a:lvl1pPr>
            <a:lvl2pPr marL="914400" lvl="1" indent="-381000" algn="l">
              <a:spcBef>
                <a:spcPts val="480"/>
              </a:spcBef>
              <a:spcAft>
                <a:spcPts val="0"/>
              </a:spcAft>
              <a:buClr>
                <a:schemeClr val="dk1"/>
              </a:buClr>
              <a:buSzPts val="2400"/>
              <a:buChar char="–"/>
              <a:defRPr sz="2400"/>
            </a:lvl2pPr>
            <a:lvl3pPr marL="1371600" lvl="2" indent="-355600" algn="l">
              <a:spcBef>
                <a:spcPts val="400"/>
              </a:spcBef>
              <a:spcAft>
                <a:spcPts val="0"/>
              </a:spcAft>
              <a:buClr>
                <a:schemeClr val="dk1"/>
              </a:buClr>
              <a:buSzPts val="2000"/>
              <a:buChar char="•"/>
              <a:defRPr sz="2000"/>
            </a:lvl3pPr>
            <a:lvl4pPr marL="1828800" lvl="3" indent="-342900" algn="l">
              <a:spcBef>
                <a:spcPts val="360"/>
              </a:spcBef>
              <a:spcAft>
                <a:spcPts val="0"/>
              </a:spcAft>
              <a:buClr>
                <a:schemeClr val="dk1"/>
              </a:buClr>
              <a:buSzPts val="1800"/>
              <a:buChar char="–"/>
              <a:defRPr sz="1800"/>
            </a:lvl4pPr>
            <a:lvl5pPr marL="2286000" lvl="4" indent="-342900" algn="l">
              <a:spcBef>
                <a:spcPts val="360"/>
              </a:spcBef>
              <a:spcAft>
                <a:spcPts val="0"/>
              </a:spcAft>
              <a:buClr>
                <a:schemeClr val="dk1"/>
              </a:buClr>
              <a:buSzPts val="1800"/>
              <a:buChar char="»"/>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43" name="Google Shape;43;p28"/>
          <p:cNvSpPr txBox="1">
            <a:spLocks noGrp="1"/>
          </p:cNvSpPr>
          <p:nvPr>
            <p:ph type="dt" idx="10"/>
          </p:nvPr>
        </p:nvSpPr>
        <p:spPr>
          <a:xfrm>
            <a:off x="609600" y="963930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4" name="Google Shape;44;p28"/>
          <p:cNvSpPr txBox="1">
            <a:spLocks noGrp="1"/>
          </p:cNvSpPr>
          <p:nvPr>
            <p:ph type="ftr" idx="11"/>
          </p:nvPr>
        </p:nvSpPr>
        <p:spPr>
          <a:xfrm>
            <a:off x="5943600" y="9639300"/>
            <a:ext cx="7086600" cy="3810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5" name="Google Shape;45;p28"/>
          <p:cNvSpPr txBox="1">
            <a:spLocks noGrp="1"/>
          </p:cNvSpPr>
          <p:nvPr>
            <p:ph type="sldNum" idx="12"/>
          </p:nvPr>
        </p:nvSpPr>
        <p:spPr>
          <a:xfrm>
            <a:off x="15240000" y="963930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solidFill>
                  <a:srgbClr val="888888"/>
                </a:solidFill>
              </a:defRPr>
            </a:lvl1pPr>
            <a:lvl2pPr marL="0" lvl="1" indent="0" algn="r">
              <a:spcBef>
                <a:spcPts val="0"/>
              </a:spcBef>
              <a:buNone/>
              <a:defRPr>
                <a:solidFill>
                  <a:srgbClr val="888888"/>
                </a:solidFill>
              </a:defRPr>
            </a:lvl2pPr>
            <a:lvl3pPr marL="0" lvl="2" indent="0" algn="r">
              <a:spcBef>
                <a:spcPts val="0"/>
              </a:spcBef>
              <a:buNone/>
              <a:defRPr>
                <a:solidFill>
                  <a:srgbClr val="888888"/>
                </a:solidFill>
              </a:defRPr>
            </a:lvl3pPr>
            <a:lvl4pPr marL="0" lvl="3" indent="0" algn="r">
              <a:spcBef>
                <a:spcPts val="0"/>
              </a:spcBef>
              <a:buNone/>
              <a:defRPr>
                <a:solidFill>
                  <a:srgbClr val="888888"/>
                </a:solidFill>
              </a:defRPr>
            </a:lvl4pPr>
            <a:lvl5pPr marL="0" lvl="4" indent="0" algn="r">
              <a:spcBef>
                <a:spcPts val="0"/>
              </a:spcBef>
              <a:buNone/>
              <a:defRPr>
                <a:solidFill>
                  <a:srgbClr val="888888"/>
                </a:solidFill>
              </a:defRPr>
            </a:lvl5pPr>
            <a:lvl6pPr marL="0" lvl="5" indent="0" algn="r">
              <a:spcBef>
                <a:spcPts val="0"/>
              </a:spcBef>
              <a:buNone/>
              <a:defRPr>
                <a:solidFill>
                  <a:srgbClr val="888888"/>
                </a:solidFill>
              </a:defRPr>
            </a:lvl6pPr>
            <a:lvl7pPr marL="0" lvl="6" indent="0" algn="r">
              <a:spcBef>
                <a:spcPts val="0"/>
              </a:spcBef>
              <a:buNone/>
              <a:defRPr>
                <a:solidFill>
                  <a:srgbClr val="888888"/>
                </a:solidFill>
              </a:defRPr>
            </a:lvl7pPr>
            <a:lvl8pPr marL="0" lvl="7" indent="0" algn="r">
              <a:spcBef>
                <a:spcPts val="0"/>
              </a:spcBef>
              <a:buNone/>
              <a:defRPr>
                <a:solidFill>
                  <a:srgbClr val="888888"/>
                </a:solidFill>
              </a:defRPr>
            </a:lvl8pPr>
            <a:lvl9pPr marL="0" lvl="8" indent="0" algn="r">
              <a:spcBef>
                <a:spcPts val="0"/>
              </a:spcBef>
              <a:buNone/>
              <a:defRPr>
                <a:solidFill>
                  <a:srgbClr val="888888"/>
                </a:solidFill>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6"/>
        <p:cNvGrpSpPr/>
        <p:nvPr/>
      </p:nvGrpSpPr>
      <p:grpSpPr>
        <a:xfrm>
          <a:off x="0" y="0"/>
          <a:ext cx="0" cy="0"/>
          <a:chOff x="0" y="0"/>
          <a:chExt cx="0" cy="0"/>
        </a:xfrm>
      </p:grpSpPr>
      <p:sp>
        <p:nvSpPr>
          <p:cNvPr id="47" name="Google Shape;47;p29"/>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4400"/>
              <a:buFont typeface="Calibri"/>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8" name="Google Shape;48;p29"/>
          <p:cNvSpPr txBox="1">
            <a:spLocks noGrp="1"/>
          </p:cNvSpPr>
          <p:nvPr>
            <p:ph type="body" idx="1"/>
          </p:nvPr>
        </p:nvSpPr>
        <p:spPr>
          <a:xfrm>
            <a:off x="457200" y="1535113"/>
            <a:ext cx="4040188" cy="639762"/>
          </a:xfrm>
          <a:prstGeom prst="rect">
            <a:avLst/>
          </a:prstGeom>
          <a:noFill/>
          <a:ln>
            <a:noFill/>
          </a:ln>
        </p:spPr>
        <p:txBody>
          <a:bodyPr spcFirstLastPara="1" wrap="square" lIns="91425" tIns="45700" rIns="91425" bIns="45700" anchor="b" anchorCtr="0">
            <a:normAutofit/>
          </a:bodyPr>
          <a:lstStyle>
            <a:lvl1pPr marL="457200" lvl="0" indent="-228600" algn="l">
              <a:spcBef>
                <a:spcPts val="480"/>
              </a:spcBef>
              <a:spcAft>
                <a:spcPts val="0"/>
              </a:spcAft>
              <a:buClr>
                <a:schemeClr val="dk1"/>
              </a:buClr>
              <a:buSzPts val="2400"/>
              <a:buNone/>
              <a:defRPr sz="2400" b="1"/>
            </a:lvl1pPr>
            <a:lvl2pPr marL="914400" lvl="1" indent="-228600" algn="l">
              <a:spcBef>
                <a:spcPts val="400"/>
              </a:spcBef>
              <a:spcAft>
                <a:spcPts val="0"/>
              </a:spcAft>
              <a:buClr>
                <a:schemeClr val="dk1"/>
              </a:buClr>
              <a:buSzPts val="2000"/>
              <a:buNone/>
              <a:defRPr sz="2000" b="1"/>
            </a:lvl2pPr>
            <a:lvl3pPr marL="1371600" lvl="2" indent="-228600" algn="l">
              <a:spcBef>
                <a:spcPts val="360"/>
              </a:spcBef>
              <a:spcAft>
                <a:spcPts val="0"/>
              </a:spcAft>
              <a:buClr>
                <a:schemeClr val="dk1"/>
              </a:buClr>
              <a:buSzPts val="1800"/>
              <a:buNone/>
              <a:defRPr sz="1800" b="1"/>
            </a:lvl3pPr>
            <a:lvl4pPr marL="1828800" lvl="3" indent="-228600" algn="l">
              <a:spcBef>
                <a:spcPts val="320"/>
              </a:spcBef>
              <a:spcAft>
                <a:spcPts val="0"/>
              </a:spcAft>
              <a:buClr>
                <a:schemeClr val="dk1"/>
              </a:buClr>
              <a:buSzPts val="1600"/>
              <a:buNone/>
              <a:defRPr sz="1600" b="1"/>
            </a:lvl4pPr>
            <a:lvl5pPr marL="2286000" lvl="4" indent="-228600" algn="l">
              <a:spcBef>
                <a:spcPts val="320"/>
              </a:spcBef>
              <a:spcAft>
                <a:spcPts val="0"/>
              </a:spcAft>
              <a:buClr>
                <a:schemeClr val="dk1"/>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49" name="Google Shape;49;p29"/>
          <p:cNvSpPr txBox="1">
            <a:spLocks noGrp="1"/>
          </p:cNvSpPr>
          <p:nvPr>
            <p:ph type="body" idx="2"/>
          </p:nvPr>
        </p:nvSpPr>
        <p:spPr>
          <a:xfrm>
            <a:off x="457200" y="2174875"/>
            <a:ext cx="4040188" cy="3951288"/>
          </a:xfrm>
          <a:prstGeom prst="rect">
            <a:avLst/>
          </a:prstGeom>
          <a:noFill/>
          <a:ln>
            <a:noFill/>
          </a:ln>
        </p:spPr>
        <p:txBody>
          <a:bodyPr spcFirstLastPara="1" wrap="square" lIns="91425" tIns="45700" rIns="91425" bIns="45700" anchor="t" anchorCtr="0">
            <a:normAutofit/>
          </a:bodyPr>
          <a:lstStyle>
            <a:lvl1pPr marL="457200" lvl="0" indent="-381000" algn="l">
              <a:spcBef>
                <a:spcPts val="480"/>
              </a:spcBef>
              <a:spcAft>
                <a:spcPts val="0"/>
              </a:spcAft>
              <a:buClr>
                <a:schemeClr val="dk1"/>
              </a:buClr>
              <a:buSzPts val="2400"/>
              <a:buChar char="•"/>
              <a:defRPr sz="2400"/>
            </a:lvl1pPr>
            <a:lvl2pPr marL="914400" lvl="1" indent="-355600" algn="l">
              <a:spcBef>
                <a:spcPts val="400"/>
              </a:spcBef>
              <a:spcAft>
                <a:spcPts val="0"/>
              </a:spcAft>
              <a:buClr>
                <a:schemeClr val="dk1"/>
              </a:buClr>
              <a:buSzPts val="2000"/>
              <a:buChar char="–"/>
              <a:defRPr sz="2000"/>
            </a:lvl2pPr>
            <a:lvl3pPr marL="1371600" lvl="2" indent="-342900" algn="l">
              <a:spcBef>
                <a:spcPts val="360"/>
              </a:spcBef>
              <a:spcAft>
                <a:spcPts val="0"/>
              </a:spcAft>
              <a:buClr>
                <a:schemeClr val="dk1"/>
              </a:buClr>
              <a:buSzPts val="1800"/>
              <a:buChar char="•"/>
              <a:defRPr sz="1800"/>
            </a:lvl3pPr>
            <a:lvl4pPr marL="1828800" lvl="3" indent="-330200" algn="l">
              <a:spcBef>
                <a:spcPts val="320"/>
              </a:spcBef>
              <a:spcAft>
                <a:spcPts val="0"/>
              </a:spcAft>
              <a:buClr>
                <a:schemeClr val="dk1"/>
              </a:buClr>
              <a:buSzPts val="1600"/>
              <a:buChar char="–"/>
              <a:defRPr sz="1600"/>
            </a:lvl4pPr>
            <a:lvl5pPr marL="2286000" lvl="4" indent="-330200" algn="l">
              <a:spcBef>
                <a:spcPts val="320"/>
              </a:spcBef>
              <a:spcAft>
                <a:spcPts val="0"/>
              </a:spcAft>
              <a:buClr>
                <a:schemeClr val="dk1"/>
              </a:buClr>
              <a:buSzPts val="1600"/>
              <a:buChar char="»"/>
              <a:defRPr sz="16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sp>
        <p:nvSpPr>
          <p:cNvPr id="50" name="Google Shape;50;p29"/>
          <p:cNvSpPr txBox="1">
            <a:spLocks noGrp="1"/>
          </p:cNvSpPr>
          <p:nvPr>
            <p:ph type="body" idx="3"/>
          </p:nvPr>
        </p:nvSpPr>
        <p:spPr>
          <a:xfrm>
            <a:off x="4645025" y="1535113"/>
            <a:ext cx="4041775" cy="639762"/>
          </a:xfrm>
          <a:prstGeom prst="rect">
            <a:avLst/>
          </a:prstGeom>
          <a:noFill/>
          <a:ln>
            <a:noFill/>
          </a:ln>
        </p:spPr>
        <p:txBody>
          <a:bodyPr spcFirstLastPara="1" wrap="square" lIns="91425" tIns="45700" rIns="91425" bIns="45700" anchor="b" anchorCtr="0">
            <a:normAutofit/>
          </a:bodyPr>
          <a:lstStyle>
            <a:lvl1pPr marL="457200" lvl="0" indent="-228600" algn="l">
              <a:spcBef>
                <a:spcPts val="480"/>
              </a:spcBef>
              <a:spcAft>
                <a:spcPts val="0"/>
              </a:spcAft>
              <a:buClr>
                <a:schemeClr val="dk1"/>
              </a:buClr>
              <a:buSzPts val="2400"/>
              <a:buNone/>
              <a:defRPr sz="2400" b="1"/>
            </a:lvl1pPr>
            <a:lvl2pPr marL="914400" lvl="1" indent="-228600" algn="l">
              <a:spcBef>
                <a:spcPts val="400"/>
              </a:spcBef>
              <a:spcAft>
                <a:spcPts val="0"/>
              </a:spcAft>
              <a:buClr>
                <a:schemeClr val="dk1"/>
              </a:buClr>
              <a:buSzPts val="2000"/>
              <a:buNone/>
              <a:defRPr sz="2000" b="1"/>
            </a:lvl2pPr>
            <a:lvl3pPr marL="1371600" lvl="2" indent="-228600" algn="l">
              <a:spcBef>
                <a:spcPts val="360"/>
              </a:spcBef>
              <a:spcAft>
                <a:spcPts val="0"/>
              </a:spcAft>
              <a:buClr>
                <a:schemeClr val="dk1"/>
              </a:buClr>
              <a:buSzPts val="1800"/>
              <a:buNone/>
              <a:defRPr sz="1800" b="1"/>
            </a:lvl3pPr>
            <a:lvl4pPr marL="1828800" lvl="3" indent="-228600" algn="l">
              <a:spcBef>
                <a:spcPts val="320"/>
              </a:spcBef>
              <a:spcAft>
                <a:spcPts val="0"/>
              </a:spcAft>
              <a:buClr>
                <a:schemeClr val="dk1"/>
              </a:buClr>
              <a:buSzPts val="1600"/>
              <a:buNone/>
              <a:defRPr sz="1600" b="1"/>
            </a:lvl4pPr>
            <a:lvl5pPr marL="2286000" lvl="4" indent="-228600" algn="l">
              <a:spcBef>
                <a:spcPts val="320"/>
              </a:spcBef>
              <a:spcAft>
                <a:spcPts val="0"/>
              </a:spcAft>
              <a:buClr>
                <a:schemeClr val="dk1"/>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51" name="Google Shape;51;p29"/>
          <p:cNvSpPr txBox="1">
            <a:spLocks noGrp="1"/>
          </p:cNvSpPr>
          <p:nvPr>
            <p:ph type="body" idx="4"/>
          </p:nvPr>
        </p:nvSpPr>
        <p:spPr>
          <a:xfrm>
            <a:off x="4645025" y="2174875"/>
            <a:ext cx="4041775" cy="3951288"/>
          </a:xfrm>
          <a:prstGeom prst="rect">
            <a:avLst/>
          </a:prstGeom>
          <a:noFill/>
          <a:ln>
            <a:noFill/>
          </a:ln>
        </p:spPr>
        <p:txBody>
          <a:bodyPr spcFirstLastPara="1" wrap="square" lIns="91425" tIns="45700" rIns="91425" bIns="45700" anchor="t" anchorCtr="0">
            <a:normAutofit/>
          </a:bodyPr>
          <a:lstStyle>
            <a:lvl1pPr marL="457200" lvl="0" indent="-381000" algn="l">
              <a:spcBef>
                <a:spcPts val="480"/>
              </a:spcBef>
              <a:spcAft>
                <a:spcPts val="0"/>
              </a:spcAft>
              <a:buClr>
                <a:schemeClr val="dk1"/>
              </a:buClr>
              <a:buSzPts val="2400"/>
              <a:buChar char="•"/>
              <a:defRPr sz="2400"/>
            </a:lvl1pPr>
            <a:lvl2pPr marL="914400" lvl="1" indent="-355600" algn="l">
              <a:spcBef>
                <a:spcPts val="400"/>
              </a:spcBef>
              <a:spcAft>
                <a:spcPts val="0"/>
              </a:spcAft>
              <a:buClr>
                <a:schemeClr val="dk1"/>
              </a:buClr>
              <a:buSzPts val="2000"/>
              <a:buChar char="–"/>
              <a:defRPr sz="2000"/>
            </a:lvl2pPr>
            <a:lvl3pPr marL="1371600" lvl="2" indent="-342900" algn="l">
              <a:spcBef>
                <a:spcPts val="360"/>
              </a:spcBef>
              <a:spcAft>
                <a:spcPts val="0"/>
              </a:spcAft>
              <a:buClr>
                <a:schemeClr val="dk1"/>
              </a:buClr>
              <a:buSzPts val="1800"/>
              <a:buChar char="•"/>
              <a:defRPr sz="1800"/>
            </a:lvl3pPr>
            <a:lvl4pPr marL="1828800" lvl="3" indent="-330200" algn="l">
              <a:spcBef>
                <a:spcPts val="320"/>
              </a:spcBef>
              <a:spcAft>
                <a:spcPts val="0"/>
              </a:spcAft>
              <a:buClr>
                <a:schemeClr val="dk1"/>
              </a:buClr>
              <a:buSzPts val="1600"/>
              <a:buChar char="–"/>
              <a:defRPr sz="1600"/>
            </a:lvl4pPr>
            <a:lvl5pPr marL="2286000" lvl="4" indent="-330200" algn="l">
              <a:spcBef>
                <a:spcPts val="320"/>
              </a:spcBef>
              <a:spcAft>
                <a:spcPts val="0"/>
              </a:spcAft>
              <a:buClr>
                <a:schemeClr val="dk1"/>
              </a:buClr>
              <a:buSzPts val="1600"/>
              <a:buChar char="»"/>
              <a:defRPr sz="16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sp>
        <p:nvSpPr>
          <p:cNvPr id="52" name="Google Shape;52;p29"/>
          <p:cNvSpPr txBox="1">
            <a:spLocks noGrp="1"/>
          </p:cNvSpPr>
          <p:nvPr>
            <p:ph type="dt" idx="10"/>
          </p:nvPr>
        </p:nvSpPr>
        <p:spPr>
          <a:xfrm>
            <a:off x="609600" y="963930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3" name="Google Shape;53;p29"/>
          <p:cNvSpPr txBox="1">
            <a:spLocks noGrp="1"/>
          </p:cNvSpPr>
          <p:nvPr>
            <p:ph type="ftr" idx="11"/>
          </p:nvPr>
        </p:nvSpPr>
        <p:spPr>
          <a:xfrm>
            <a:off x="5943600" y="9639300"/>
            <a:ext cx="7086600" cy="3810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4" name="Google Shape;54;p29"/>
          <p:cNvSpPr txBox="1">
            <a:spLocks noGrp="1"/>
          </p:cNvSpPr>
          <p:nvPr>
            <p:ph type="sldNum" idx="12"/>
          </p:nvPr>
        </p:nvSpPr>
        <p:spPr>
          <a:xfrm>
            <a:off x="15240000" y="963930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solidFill>
                  <a:srgbClr val="888888"/>
                </a:solidFill>
              </a:defRPr>
            </a:lvl1pPr>
            <a:lvl2pPr marL="0" lvl="1" indent="0" algn="r">
              <a:spcBef>
                <a:spcPts val="0"/>
              </a:spcBef>
              <a:buNone/>
              <a:defRPr>
                <a:solidFill>
                  <a:srgbClr val="888888"/>
                </a:solidFill>
              </a:defRPr>
            </a:lvl2pPr>
            <a:lvl3pPr marL="0" lvl="2" indent="0" algn="r">
              <a:spcBef>
                <a:spcPts val="0"/>
              </a:spcBef>
              <a:buNone/>
              <a:defRPr>
                <a:solidFill>
                  <a:srgbClr val="888888"/>
                </a:solidFill>
              </a:defRPr>
            </a:lvl3pPr>
            <a:lvl4pPr marL="0" lvl="3" indent="0" algn="r">
              <a:spcBef>
                <a:spcPts val="0"/>
              </a:spcBef>
              <a:buNone/>
              <a:defRPr>
                <a:solidFill>
                  <a:srgbClr val="888888"/>
                </a:solidFill>
              </a:defRPr>
            </a:lvl4pPr>
            <a:lvl5pPr marL="0" lvl="4" indent="0" algn="r">
              <a:spcBef>
                <a:spcPts val="0"/>
              </a:spcBef>
              <a:buNone/>
              <a:defRPr>
                <a:solidFill>
                  <a:srgbClr val="888888"/>
                </a:solidFill>
              </a:defRPr>
            </a:lvl5pPr>
            <a:lvl6pPr marL="0" lvl="5" indent="0" algn="r">
              <a:spcBef>
                <a:spcPts val="0"/>
              </a:spcBef>
              <a:buNone/>
              <a:defRPr>
                <a:solidFill>
                  <a:srgbClr val="888888"/>
                </a:solidFill>
              </a:defRPr>
            </a:lvl6pPr>
            <a:lvl7pPr marL="0" lvl="6" indent="0" algn="r">
              <a:spcBef>
                <a:spcPts val="0"/>
              </a:spcBef>
              <a:buNone/>
              <a:defRPr>
                <a:solidFill>
                  <a:srgbClr val="888888"/>
                </a:solidFill>
              </a:defRPr>
            </a:lvl7pPr>
            <a:lvl8pPr marL="0" lvl="7" indent="0" algn="r">
              <a:spcBef>
                <a:spcPts val="0"/>
              </a:spcBef>
              <a:buNone/>
              <a:defRPr>
                <a:solidFill>
                  <a:srgbClr val="888888"/>
                </a:solidFill>
              </a:defRPr>
            </a:lvl8pPr>
            <a:lvl9pPr marL="0" lvl="8" indent="0" algn="r">
              <a:spcBef>
                <a:spcPts val="0"/>
              </a:spcBef>
              <a:buNone/>
              <a:defRPr>
                <a:solidFill>
                  <a:srgbClr val="888888"/>
                </a:solidFill>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55"/>
        <p:cNvGrpSpPr/>
        <p:nvPr/>
      </p:nvGrpSpPr>
      <p:grpSpPr>
        <a:xfrm>
          <a:off x="0" y="0"/>
          <a:ext cx="0" cy="0"/>
          <a:chOff x="0" y="0"/>
          <a:chExt cx="0" cy="0"/>
        </a:xfrm>
      </p:grpSpPr>
      <p:sp>
        <p:nvSpPr>
          <p:cNvPr id="56" name="Google Shape;56;p30"/>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7" name="Google Shape;57;p30"/>
          <p:cNvSpPr txBox="1">
            <a:spLocks noGrp="1"/>
          </p:cNvSpPr>
          <p:nvPr>
            <p:ph type="dt" idx="10"/>
          </p:nvPr>
        </p:nvSpPr>
        <p:spPr>
          <a:xfrm>
            <a:off x="609600" y="963930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8" name="Google Shape;58;p30"/>
          <p:cNvSpPr txBox="1">
            <a:spLocks noGrp="1"/>
          </p:cNvSpPr>
          <p:nvPr>
            <p:ph type="ftr" idx="11"/>
          </p:nvPr>
        </p:nvSpPr>
        <p:spPr>
          <a:xfrm>
            <a:off x="5943600" y="9639300"/>
            <a:ext cx="7086600" cy="3810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9" name="Google Shape;59;p30"/>
          <p:cNvSpPr txBox="1">
            <a:spLocks noGrp="1"/>
          </p:cNvSpPr>
          <p:nvPr>
            <p:ph type="sldNum" idx="12"/>
          </p:nvPr>
        </p:nvSpPr>
        <p:spPr>
          <a:xfrm>
            <a:off x="15240000" y="963930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solidFill>
                  <a:srgbClr val="888888"/>
                </a:solidFill>
              </a:defRPr>
            </a:lvl1pPr>
            <a:lvl2pPr marL="0" lvl="1" indent="0" algn="r">
              <a:spcBef>
                <a:spcPts val="0"/>
              </a:spcBef>
              <a:buNone/>
              <a:defRPr>
                <a:solidFill>
                  <a:srgbClr val="888888"/>
                </a:solidFill>
              </a:defRPr>
            </a:lvl2pPr>
            <a:lvl3pPr marL="0" lvl="2" indent="0" algn="r">
              <a:spcBef>
                <a:spcPts val="0"/>
              </a:spcBef>
              <a:buNone/>
              <a:defRPr>
                <a:solidFill>
                  <a:srgbClr val="888888"/>
                </a:solidFill>
              </a:defRPr>
            </a:lvl3pPr>
            <a:lvl4pPr marL="0" lvl="3" indent="0" algn="r">
              <a:spcBef>
                <a:spcPts val="0"/>
              </a:spcBef>
              <a:buNone/>
              <a:defRPr>
                <a:solidFill>
                  <a:srgbClr val="888888"/>
                </a:solidFill>
              </a:defRPr>
            </a:lvl4pPr>
            <a:lvl5pPr marL="0" lvl="4" indent="0" algn="r">
              <a:spcBef>
                <a:spcPts val="0"/>
              </a:spcBef>
              <a:buNone/>
              <a:defRPr>
                <a:solidFill>
                  <a:srgbClr val="888888"/>
                </a:solidFill>
              </a:defRPr>
            </a:lvl5pPr>
            <a:lvl6pPr marL="0" lvl="5" indent="0" algn="r">
              <a:spcBef>
                <a:spcPts val="0"/>
              </a:spcBef>
              <a:buNone/>
              <a:defRPr>
                <a:solidFill>
                  <a:srgbClr val="888888"/>
                </a:solidFill>
              </a:defRPr>
            </a:lvl6pPr>
            <a:lvl7pPr marL="0" lvl="6" indent="0" algn="r">
              <a:spcBef>
                <a:spcPts val="0"/>
              </a:spcBef>
              <a:buNone/>
              <a:defRPr>
                <a:solidFill>
                  <a:srgbClr val="888888"/>
                </a:solidFill>
              </a:defRPr>
            </a:lvl7pPr>
            <a:lvl8pPr marL="0" lvl="7" indent="0" algn="r">
              <a:spcBef>
                <a:spcPts val="0"/>
              </a:spcBef>
              <a:buNone/>
              <a:defRPr>
                <a:solidFill>
                  <a:srgbClr val="888888"/>
                </a:solidFill>
              </a:defRPr>
            </a:lvl8pPr>
            <a:lvl9pPr marL="0" lvl="8" indent="0" algn="r">
              <a:spcBef>
                <a:spcPts val="0"/>
              </a:spcBef>
              <a:buNone/>
              <a:defRPr>
                <a:solidFill>
                  <a:srgbClr val="888888"/>
                </a:solidFill>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60"/>
        <p:cNvGrpSpPr/>
        <p:nvPr/>
      </p:nvGrpSpPr>
      <p:grpSpPr>
        <a:xfrm>
          <a:off x="0" y="0"/>
          <a:ext cx="0" cy="0"/>
          <a:chOff x="0" y="0"/>
          <a:chExt cx="0" cy="0"/>
        </a:xfrm>
      </p:grpSpPr>
      <p:sp>
        <p:nvSpPr>
          <p:cNvPr id="61" name="Google Shape;61;p31"/>
          <p:cNvSpPr txBox="1">
            <a:spLocks noGrp="1"/>
          </p:cNvSpPr>
          <p:nvPr>
            <p:ph type="title"/>
          </p:nvPr>
        </p:nvSpPr>
        <p:spPr>
          <a:xfrm>
            <a:off x="457200" y="273050"/>
            <a:ext cx="3008313" cy="1162050"/>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chemeClr val="dk1"/>
              </a:buClr>
              <a:buSzPts val="2000"/>
              <a:buFont typeface="Calibri"/>
              <a:buNone/>
              <a:defRPr sz="20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2" name="Google Shape;62;p31"/>
          <p:cNvSpPr txBox="1">
            <a:spLocks noGrp="1"/>
          </p:cNvSpPr>
          <p:nvPr>
            <p:ph type="body" idx="1"/>
          </p:nvPr>
        </p:nvSpPr>
        <p:spPr>
          <a:xfrm>
            <a:off x="3575050" y="273050"/>
            <a:ext cx="5111750" cy="5853113"/>
          </a:xfrm>
          <a:prstGeom prst="rect">
            <a:avLst/>
          </a:prstGeom>
          <a:noFill/>
          <a:ln>
            <a:noFill/>
          </a:ln>
        </p:spPr>
        <p:txBody>
          <a:bodyPr spcFirstLastPara="1" wrap="square" lIns="91425" tIns="45700" rIns="91425" bIns="45700" anchor="t" anchorCtr="0">
            <a:normAutofit/>
          </a:bodyPr>
          <a:lstStyle>
            <a:lvl1pPr marL="457200" lvl="0" indent="-431800" algn="l">
              <a:spcBef>
                <a:spcPts val="640"/>
              </a:spcBef>
              <a:spcAft>
                <a:spcPts val="0"/>
              </a:spcAft>
              <a:buClr>
                <a:schemeClr val="dk1"/>
              </a:buClr>
              <a:buSzPts val="3200"/>
              <a:buChar char="•"/>
              <a:defRPr sz="3200"/>
            </a:lvl1pPr>
            <a:lvl2pPr marL="914400" lvl="1" indent="-406400" algn="l">
              <a:spcBef>
                <a:spcPts val="560"/>
              </a:spcBef>
              <a:spcAft>
                <a:spcPts val="0"/>
              </a:spcAft>
              <a:buClr>
                <a:schemeClr val="dk1"/>
              </a:buClr>
              <a:buSzPts val="2800"/>
              <a:buChar char="–"/>
              <a:defRPr sz="2800"/>
            </a:lvl2pPr>
            <a:lvl3pPr marL="1371600" lvl="2" indent="-381000" algn="l">
              <a:spcBef>
                <a:spcPts val="480"/>
              </a:spcBef>
              <a:spcAft>
                <a:spcPts val="0"/>
              </a:spcAft>
              <a:buClr>
                <a:schemeClr val="dk1"/>
              </a:buClr>
              <a:buSzPts val="2400"/>
              <a:buChar char="•"/>
              <a:defRPr sz="2400"/>
            </a:lvl3pPr>
            <a:lvl4pPr marL="1828800" lvl="3" indent="-355600" algn="l">
              <a:spcBef>
                <a:spcPts val="400"/>
              </a:spcBef>
              <a:spcAft>
                <a:spcPts val="0"/>
              </a:spcAft>
              <a:buClr>
                <a:schemeClr val="dk1"/>
              </a:buClr>
              <a:buSzPts val="2000"/>
              <a:buChar char="–"/>
              <a:defRPr sz="2000"/>
            </a:lvl4pPr>
            <a:lvl5pPr marL="2286000" lvl="4" indent="-355600" algn="l">
              <a:spcBef>
                <a:spcPts val="400"/>
              </a:spcBef>
              <a:spcAft>
                <a:spcPts val="0"/>
              </a:spcAft>
              <a:buClr>
                <a:schemeClr val="dk1"/>
              </a:buClr>
              <a:buSzPts val="2000"/>
              <a:buChar char="»"/>
              <a:defRPr sz="2000"/>
            </a:lvl5pPr>
            <a:lvl6pPr marL="2743200" lvl="5" indent="-355600" algn="l">
              <a:spcBef>
                <a:spcPts val="400"/>
              </a:spcBef>
              <a:spcAft>
                <a:spcPts val="0"/>
              </a:spcAft>
              <a:buClr>
                <a:schemeClr val="dk1"/>
              </a:buClr>
              <a:buSzPts val="2000"/>
              <a:buChar char="•"/>
              <a:defRPr sz="2000"/>
            </a:lvl6pPr>
            <a:lvl7pPr marL="3200400" lvl="6" indent="-355600" algn="l">
              <a:spcBef>
                <a:spcPts val="400"/>
              </a:spcBef>
              <a:spcAft>
                <a:spcPts val="0"/>
              </a:spcAft>
              <a:buClr>
                <a:schemeClr val="dk1"/>
              </a:buClr>
              <a:buSzPts val="2000"/>
              <a:buChar char="•"/>
              <a:defRPr sz="2000"/>
            </a:lvl7pPr>
            <a:lvl8pPr marL="3657600" lvl="7" indent="-355600" algn="l">
              <a:spcBef>
                <a:spcPts val="400"/>
              </a:spcBef>
              <a:spcAft>
                <a:spcPts val="0"/>
              </a:spcAft>
              <a:buClr>
                <a:schemeClr val="dk1"/>
              </a:buClr>
              <a:buSzPts val="2000"/>
              <a:buChar char="•"/>
              <a:defRPr sz="2000"/>
            </a:lvl8pPr>
            <a:lvl9pPr marL="4114800" lvl="8" indent="-355600" algn="l">
              <a:spcBef>
                <a:spcPts val="400"/>
              </a:spcBef>
              <a:spcAft>
                <a:spcPts val="0"/>
              </a:spcAft>
              <a:buClr>
                <a:schemeClr val="dk1"/>
              </a:buClr>
              <a:buSzPts val="2000"/>
              <a:buChar char="•"/>
              <a:defRPr sz="2000"/>
            </a:lvl9pPr>
          </a:lstStyle>
          <a:p>
            <a:endParaRPr/>
          </a:p>
        </p:txBody>
      </p:sp>
      <p:sp>
        <p:nvSpPr>
          <p:cNvPr id="63" name="Google Shape;63;p31"/>
          <p:cNvSpPr txBox="1">
            <a:spLocks noGrp="1"/>
          </p:cNvSpPr>
          <p:nvPr>
            <p:ph type="body" idx="2"/>
          </p:nvPr>
        </p:nvSpPr>
        <p:spPr>
          <a:xfrm>
            <a:off x="457200" y="1435100"/>
            <a:ext cx="3008313" cy="4691063"/>
          </a:xfrm>
          <a:prstGeom prst="rect">
            <a:avLst/>
          </a:prstGeom>
          <a:noFill/>
          <a:ln>
            <a:noFill/>
          </a:ln>
        </p:spPr>
        <p:txBody>
          <a:bodyPr spcFirstLastPara="1" wrap="square" lIns="91425" tIns="45700" rIns="91425" bIns="45700" anchor="t" anchorCtr="0">
            <a:normAutofit/>
          </a:bodyPr>
          <a:lstStyle>
            <a:lvl1pPr marL="457200" lvl="0" indent="-228600" algn="l">
              <a:spcBef>
                <a:spcPts val="280"/>
              </a:spcBef>
              <a:spcAft>
                <a:spcPts val="0"/>
              </a:spcAft>
              <a:buClr>
                <a:schemeClr val="dk1"/>
              </a:buClr>
              <a:buSzPts val="1400"/>
              <a:buNone/>
              <a:defRPr sz="1400"/>
            </a:lvl1pPr>
            <a:lvl2pPr marL="914400" lvl="1" indent="-228600" algn="l">
              <a:spcBef>
                <a:spcPts val="240"/>
              </a:spcBef>
              <a:spcAft>
                <a:spcPts val="0"/>
              </a:spcAft>
              <a:buClr>
                <a:schemeClr val="dk1"/>
              </a:buClr>
              <a:buSzPts val="1200"/>
              <a:buNone/>
              <a:defRPr sz="1200"/>
            </a:lvl2pPr>
            <a:lvl3pPr marL="1371600" lvl="2" indent="-228600" algn="l">
              <a:spcBef>
                <a:spcPts val="200"/>
              </a:spcBef>
              <a:spcAft>
                <a:spcPts val="0"/>
              </a:spcAft>
              <a:buClr>
                <a:schemeClr val="dk1"/>
              </a:buClr>
              <a:buSzPts val="1000"/>
              <a:buNone/>
              <a:defRPr sz="1000"/>
            </a:lvl3pPr>
            <a:lvl4pPr marL="1828800" lvl="3" indent="-228600" algn="l">
              <a:spcBef>
                <a:spcPts val="180"/>
              </a:spcBef>
              <a:spcAft>
                <a:spcPts val="0"/>
              </a:spcAft>
              <a:buClr>
                <a:schemeClr val="dk1"/>
              </a:buClr>
              <a:buSzPts val="900"/>
              <a:buNone/>
              <a:defRPr sz="900"/>
            </a:lvl4pPr>
            <a:lvl5pPr marL="2286000" lvl="4" indent="-228600" algn="l">
              <a:spcBef>
                <a:spcPts val="180"/>
              </a:spcBef>
              <a:spcAft>
                <a:spcPts val="0"/>
              </a:spcAft>
              <a:buClr>
                <a:schemeClr val="dk1"/>
              </a:buClr>
              <a:buSzPts val="900"/>
              <a:buNone/>
              <a:defRPr sz="900"/>
            </a:lvl5pPr>
            <a:lvl6pPr marL="2743200" lvl="5" indent="-228600" algn="l">
              <a:spcBef>
                <a:spcPts val="180"/>
              </a:spcBef>
              <a:spcAft>
                <a:spcPts val="0"/>
              </a:spcAft>
              <a:buClr>
                <a:schemeClr val="dk1"/>
              </a:buClr>
              <a:buSzPts val="900"/>
              <a:buNone/>
              <a:defRPr sz="900"/>
            </a:lvl6pPr>
            <a:lvl7pPr marL="3200400" lvl="6" indent="-228600" algn="l">
              <a:spcBef>
                <a:spcPts val="180"/>
              </a:spcBef>
              <a:spcAft>
                <a:spcPts val="0"/>
              </a:spcAft>
              <a:buClr>
                <a:schemeClr val="dk1"/>
              </a:buClr>
              <a:buSzPts val="900"/>
              <a:buNone/>
              <a:defRPr sz="900"/>
            </a:lvl7pPr>
            <a:lvl8pPr marL="3657600" lvl="7" indent="-228600" algn="l">
              <a:spcBef>
                <a:spcPts val="180"/>
              </a:spcBef>
              <a:spcAft>
                <a:spcPts val="0"/>
              </a:spcAft>
              <a:buClr>
                <a:schemeClr val="dk1"/>
              </a:buClr>
              <a:buSzPts val="900"/>
              <a:buNone/>
              <a:defRPr sz="900"/>
            </a:lvl8pPr>
            <a:lvl9pPr marL="4114800" lvl="8" indent="-228600" algn="l">
              <a:spcBef>
                <a:spcPts val="180"/>
              </a:spcBef>
              <a:spcAft>
                <a:spcPts val="0"/>
              </a:spcAft>
              <a:buClr>
                <a:schemeClr val="dk1"/>
              </a:buClr>
              <a:buSzPts val="900"/>
              <a:buNone/>
              <a:defRPr sz="900"/>
            </a:lvl9pPr>
          </a:lstStyle>
          <a:p>
            <a:endParaRPr/>
          </a:p>
        </p:txBody>
      </p:sp>
      <p:sp>
        <p:nvSpPr>
          <p:cNvPr id="64" name="Google Shape;64;p31"/>
          <p:cNvSpPr txBox="1">
            <a:spLocks noGrp="1"/>
          </p:cNvSpPr>
          <p:nvPr>
            <p:ph type="dt" idx="10"/>
          </p:nvPr>
        </p:nvSpPr>
        <p:spPr>
          <a:xfrm>
            <a:off x="609600" y="963930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5" name="Google Shape;65;p31"/>
          <p:cNvSpPr txBox="1">
            <a:spLocks noGrp="1"/>
          </p:cNvSpPr>
          <p:nvPr>
            <p:ph type="ftr" idx="11"/>
          </p:nvPr>
        </p:nvSpPr>
        <p:spPr>
          <a:xfrm>
            <a:off x="5943600" y="9639300"/>
            <a:ext cx="7086600" cy="3810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6" name="Google Shape;66;p31"/>
          <p:cNvSpPr txBox="1">
            <a:spLocks noGrp="1"/>
          </p:cNvSpPr>
          <p:nvPr>
            <p:ph type="sldNum" idx="12"/>
          </p:nvPr>
        </p:nvSpPr>
        <p:spPr>
          <a:xfrm>
            <a:off x="15240000" y="963930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solidFill>
                  <a:srgbClr val="888888"/>
                </a:solidFill>
              </a:defRPr>
            </a:lvl1pPr>
            <a:lvl2pPr marL="0" lvl="1" indent="0" algn="r">
              <a:spcBef>
                <a:spcPts val="0"/>
              </a:spcBef>
              <a:buNone/>
              <a:defRPr>
                <a:solidFill>
                  <a:srgbClr val="888888"/>
                </a:solidFill>
              </a:defRPr>
            </a:lvl2pPr>
            <a:lvl3pPr marL="0" lvl="2" indent="0" algn="r">
              <a:spcBef>
                <a:spcPts val="0"/>
              </a:spcBef>
              <a:buNone/>
              <a:defRPr>
                <a:solidFill>
                  <a:srgbClr val="888888"/>
                </a:solidFill>
              </a:defRPr>
            </a:lvl3pPr>
            <a:lvl4pPr marL="0" lvl="3" indent="0" algn="r">
              <a:spcBef>
                <a:spcPts val="0"/>
              </a:spcBef>
              <a:buNone/>
              <a:defRPr>
                <a:solidFill>
                  <a:srgbClr val="888888"/>
                </a:solidFill>
              </a:defRPr>
            </a:lvl4pPr>
            <a:lvl5pPr marL="0" lvl="4" indent="0" algn="r">
              <a:spcBef>
                <a:spcPts val="0"/>
              </a:spcBef>
              <a:buNone/>
              <a:defRPr>
                <a:solidFill>
                  <a:srgbClr val="888888"/>
                </a:solidFill>
              </a:defRPr>
            </a:lvl5pPr>
            <a:lvl6pPr marL="0" lvl="5" indent="0" algn="r">
              <a:spcBef>
                <a:spcPts val="0"/>
              </a:spcBef>
              <a:buNone/>
              <a:defRPr>
                <a:solidFill>
                  <a:srgbClr val="888888"/>
                </a:solidFill>
              </a:defRPr>
            </a:lvl6pPr>
            <a:lvl7pPr marL="0" lvl="6" indent="0" algn="r">
              <a:spcBef>
                <a:spcPts val="0"/>
              </a:spcBef>
              <a:buNone/>
              <a:defRPr>
                <a:solidFill>
                  <a:srgbClr val="888888"/>
                </a:solidFill>
              </a:defRPr>
            </a:lvl7pPr>
            <a:lvl8pPr marL="0" lvl="7" indent="0" algn="r">
              <a:spcBef>
                <a:spcPts val="0"/>
              </a:spcBef>
              <a:buNone/>
              <a:defRPr>
                <a:solidFill>
                  <a:srgbClr val="888888"/>
                </a:solidFill>
              </a:defRPr>
            </a:lvl8pPr>
            <a:lvl9pPr marL="0" lvl="8" indent="0" algn="r">
              <a:spcBef>
                <a:spcPts val="0"/>
              </a:spcBef>
              <a:buNone/>
              <a:defRPr>
                <a:solidFill>
                  <a:srgbClr val="888888"/>
                </a:solidFill>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7"/>
        <p:cNvGrpSpPr/>
        <p:nvPr/>
      </p:nvGrpSpPr>
      <p:grpSpPr>
        <a:xfrm>
          <a:off x="0" y="0"/>
          <a:ext cx="0" cy="0"/>
          <a:chOff x="0" y="0"/>
          <a:chExt cx="0" cy="0"/>
        </a:xfrm>
      </p:grpSpPr>
      <p:sp>
        <p:nvSpPr>
          <p:cNvPr id="68" name="Google Shape;68;p32"/>
          <p:cNvSpPr txBox="1">
            <a:spLocks noGrp="1"/>
          </p:cNvSpPr>
          <p:nvPr>
            <p:ph type="title"/>
          </p:nvPr>
        </p:nvSpPr>
        <p:spPr>
          <a:xfrm>
            <a:off x="1792288" y="4800600"/>
            <a:ext cx="5486400" cy="566738"/>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chemeClr val="dk1"/>
              </a:buClr>
              <a:buSzPts val="2000"/>
              <a:buFont typeface="Calibri"/>
              <a:buNone/>
              <a:defRPr sz="20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9" name="Google Shape;69;p32"/>
          <p:cNvSpPr>
            <a:spLocks noGrp="1"/>
          </p:cNvSpPr>
          <p:nvPr>
            <p:ph type="pic" idx="2"/>
          </p:nvPr>
        </p:nvSpPr>
        <p:spPr>
          <a:xfrm>
            <a:off x="1792288" y="612775"/>
            <a:ext cx="5486400" cy="4114800"/>
          </a:xfrm>
          <a:prstGeom prst="rect">
            <a:avLst/>
          </a:prstGeom>
          <a:noFill/>
          <a:ln>
            <a:noFill/>
          </a:ln>
        </p:spPr>
        <p:txBody>
          <a:bodyPr spcFirstLastPara="1" wrap="square" lIns="91425" tIns="45700" rIns="91425" bIns="45700" anchor="t" anchorCtr="0">
            <a:normAutofit/>
          </a:bodyPr>
          <a:lstStyle>
            <a:lvl1pPr marR="0" lvl="0" algn="l" rtl="0">
              <a:spcBef>
                <a:spcPts val="640"/>
              </a:spcBef>
              <a:spcAft>
                <a:spcPts val="0"/>
              </a:spcAft>
              <a:buClr>
                <a:schemeClr val="dk1"/>
              </a:buClr>
              <a:buSzPts val="3200"/>
              <a:buFont typeface="Arial"/>
              <a:buNone/>
              <a:defRPr sz="3200" b="0" i="0" u="none" strike="noStrike" cap="none">
                <a:solidFill>
                  <a:schemeClr val="dk1"/>
                </a:solidFill>
                <a:latin typeface="Calibri"/>
                <a:ea typeface="Calibri"/>
                <a:cs typeface="Calibri"/>
                <a:sym typeface="Calibri"/>
              </a:defRPr>
            </a:lvl1pPr>
            <a:lvl2pPr marR="0" lvl="1" algn="l" rtl="0">
              <a:spcBef>
                <a:spcPts val="560"/>
              </a:spcBef>
              <a:spcAft>
                <a:spcPts val="0"/>
              </a:spcAft>
              <a:buClr>
                <a:schemeClr val="dk1"/>
              </a:buClr>
              <a:buSzPts val="2800"/>
              <a:buFont typeface="Arial"/>
              <a:buNone/>
              <a:defRPr sz="2800" b="0" i="0" u="none" strike="noStrike" cap="none">
                <a:solidFill>
                  <a:schemeClr val="dk1"/>
                </a:solidFill>
                <a:latin typeface="Calibri"/>
                <a:ea typeface="Calibri"/>
                <a:cs typeface="Calibri"/>
                <a:sym typeface="Calibri"/>
              </a:defRPr>
            </a:lvl2pPr>
            <a:lvl3pPr marR="0" lvl="2" algn="l" rtl="0">
              <a:spcBef>
                <a:spcPts val="48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3pPr>
            <a:lvl4pPr marR="0" lvl="3"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4pPr>
            <a:lvl5pPr marR="0" lvl="4"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5pPr>
            <a:lvl6pPr marR="0" lvl="5"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6pPr>
            <a:lvl7pPr marR="0" lvl="6"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7pPr>
            <a:lvl8pPr marR="0" lvl="7"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8pPr>
            <a:lvl9pPr marR="0" lvl="8"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70" name="Google Shape;70;p32"/>
          <p:cNvSpPr txBox="1">
            <a:spLocks noGrp="1"/>
          </p:cNvSpPr>
          <p:nvPr>
            <p:ph type="body" idx="1"/>
          </p:nvPr>
        </p:nvSpPr>
        <p:spPr>
          <a:xfrm>
            <a:off x="1792288" y="5367338"/>
            <a:ext cx="5486400" cy="804862"/>
          </a:xfrm>
          <a:prstGeom prst="rect">
            <a:avLst/>
          </a:prstGeom>
          <a:noFill/>
          <a:ln>
            <a:noFill/>
          </a:ln>
        </p:spPr>
        <p:txBody>
          <a:bodyPr spcFirstLastPara="1" wrap="square" lIns="91425" tIns="45700" rIns="91425" bIns="45700" anchor="t" anchorCtr="0">
            <a:normAutofit/>
          </a:bodyPr>
          <a:lstStyle>
            <a:lvl1pPr marL="457200" lvl="0" indent="-228600" algn="l">
              <a:spcBef>
                <a:spcPts val="280"/>
              </a:spcBef>
              <a:spcAft>
                <a:spcPts val="0"/>
              </a:spcAft>
              <a:buClr>
                <a:schemeClr val="dk1"/>
              </a:buClr>
              <a:buSzPts val="1400"/>
              <a:buNone/>
              <a:defRPr sz="1400"/>
            </a:lvl1pPr>
            <a:lvl2pPr marL="914400" lvl="1" indent="-228600" algn="l">
              <a:spcBef>
                <a:spcPts val="240"/>
              </a:spcBef>
              <a:spcAft>
                <a:spcPts val="0"/>
              </a:spcAft>
              <a:buClr>
                <a:schemeClr val="dk1"/>
              </a:buClr>
              <a:buSzPts val="1200"/>
              <a:buNone/>
              <a:defRPr sz="1200"/>
            </a:lvl2pPr>
            <a:lvl3pPr marL="1371600" lvl="2" indent="-228600" algn="l">
              <a:spcBef>
                <a:spcPts val="200"/>
              </a:spcBef>
              <a:spcAft>
                <a:spcPts val="0"/>
              </a:spcAft>
              <a:buClr>
                <a:schemeClr val="dk1"/>
              </a:buClr>
              <a:buSzPts val="1000"/>
              <a:buNone/>
              <a:defRPr sz="1000"/>
            </a:lvl3pPr>
            <a:lvl4pPr marL="1828800" lvl="3" indent="-228600" algn="l">
              <a:spcBef>
                <a:spcPts val="180"/>
              </a:spcBef>
              <a:spcAft>
                <a:spcPts val="0"/>
              </a:spcAft>
              <a:buClr>
                <a:schemeClr val="dk1"/>
              </a:buClr>
              <a:buSzPts val="900"/>
              <a:buNone/>
              <a:defRPr sz="900"/>
            </a:lvl4pPr>
            <a:lvl5pPr marL="2286000" lvl="4" indent="-228600" algn="l">
              <a:spcBef>
                <a:spcPts val="180"/>
              </a:spcBef>
              <a:spcAft>
                <a:spcPts val="0"/>
              </a:spcAft>
              <a:buClr>
                <a:schemeClr val="dk1"/>
              </a:buClr>
              <a:buSzPts val="900"/>
              <a:buNone/>
              <a:defRPr sz="900"/>
            </a:lvl5pPr>
            <a:lvl6pPr marL="2743200" lvl="5" indent="-228600" algn="l">
              <a:spcBef>
                <a:spcPts val="180"/>
              </a:spcBef>
              <a:spcAft>
                <a:spcPts val="0"/>
              </a:spcAft>
              <a:buClr>
                <a:schemeClr val="dk1"/>
              </a:buClr>
              <a:buSzPts val="900"/>
              <a:buNone/>
              <a:defRPr sz="900"/>
            </a:lvl6pPr>
            <a:lvl7pPr marL="3200400" lvl="6" indent="-228600" algn="l">
              <a:spcBef>
                <a:spcPts val="180"/>
              </a:spcBef>
              <a:spcAft>
                <a:spcPts val="0"/>
              </a:spcAft>
              <a:buClr>
                <a:schemeClr val="dk1"/>
              </a:buClr>
              <a:buSzPts val="900"/>
              <a:buNone/>
              <a:defRPr sz="900"/>
            </a:lvl7pPr>
            <a:lvl8pPr marL="3657600" lvl="7" indent="-228600" algn="l">
              <a:spcBef>
                <a:spcPts val="180"/>
              </a:spcBef>
              <a:spcAft>
                <a:spcPts val="0"/>
              </a:spcAft>
              <a:buClr>
                <a:schemeClr val="dk1"/>
              </a:buClr>
              <a:buSzPts val="900"/>
              <a:buNone/>
              <a:defRPr sz="900"/>
            </a:lvl8pPr>
            <a:lvl9pPr marL="4114800" lvl="8" indent="-228600" algn="l">
              <a:spcBef>
                <a:spcPts val="180"/>
              </a:spcBef>
              <a:spcAft>
                <a:spcPts val="0"/>
              </a:spcAft>
              <a:buClr>
                <a:schemeClr val="dk1"/>
              </a:buClr>
              <a:buSzPts val="900"/>
              <a:buNone/>
              <a:defRPr sz="900"/>
            </a:lvl9pPr>
          </a:lstStyle>
          <a:p>
            <a:endParaRPr/>
          </a:p>
        </p:txBody>
      </p:sp>
      <p:sp>
        <p:nvSpPr>
          <p:cNvPr id="71" name="Google Shape;71;p32"/>
          <p:cNvSpPr txBox="1">
            <a:spLocks noGrp="1"/>
          </p:cNvSpPr>
          <p:nvPr>
            <p:ph type="dt" idx="10"/>
          </p:nvPr>
        </p:nvSpPr>
        <p:spPr>
          <a:xfrm>
            <a:off x="609600" y="963930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2" name="Google Shape;72;p32"/>
          <p:cNvSpPr txBox="1">
            <a:spLocks noGrp="1"/>
          </p:cNvSpPr>
          <p:nvPr>
            <p:ph type="ftr" idx="11"/>
          </p:nvPr>
        </p:nvSpPr>
        <p:spPr>
          <a:xfrm>
            <a:off x="5943600" y="9639300"/>
            <a:ext cx="7086600" cy="3810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3" name="Google Shape;73;p32"/>
          <p:cNvSpPr txBox="1">
            <a:spLocks noGrp="1"/>
          </p:cNvSpPr>
          <p:nvPr>
            <p:ph type="sldNum" idx="12"/>
          </p:nvPr>
        </p:nvSpPr>
        <p:spPr>
          <a:xfrm>
            <a:off x="15240000" y="963930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solidFill>
                  <a:srgbClr val="888888"/>
                </a:solidFill>
              </a:defRPr>
            </a:lvl1pPr>
            <a:lvl2pPr marL="0" lvl="1" indent="0" algn="r">
              <a:spcBef>
                <a:spcPts val="0"/>
              </a:spcBef>
              <a:buNone/>
              <a:defRPr>
                <a:solidFill>
                  <a:srgbClr val="888888"/>
                </a:solidFill>
              </a:defRPr>
            </a:lvl2pPr>
            <a:lvl3pPr marL="0" lvl="2" indent="0" algn="r">
              <a:spcBef>
                <a:spcPts val="0"/>
              </a:spcBef>
              <a:buNone/>
              <a:defRPr>
                <a:solidFill>
                  <a:srgbClr val="888888"/>
                </a:solidFill>
              </a:defRPr>
            </a:lvl3pPr>
            <a:lvl4pPr marL="0" lvl="3" indent="0" algn="r">
              <a:spcBef>
                <a:spcPts val="0"/>
              </a:spcBef>
              <a:buNone/>
              <a:defRPr>
                <a:solidFill>
                  <a:srgbClr val="888888"/>
                </a:solidFill>
              </a:defRPr>
            </a:lvl4pPr>
            <a:lvl5pPr marL="0" lvl="4" indent="0" algn="r">
              <a:spcBef>
                <a:spcPts val="0"/>
              </a:spcBef>
              <a:buNone/>
              <a:defRPr>
                <a:solidFill>
                  <a:srgbClr val="888888"/>
                </a:solidFill>
              </a:defRPr>
            </a:lvl5pPr>
            <a:lvl6pPr marL="0" lvl="5" indent="0" algn="r">
              <a:spcBef>
                <a:spcPts val="0"/>
              </a:spcBef>
              <a:buNone/>
              <a:defRPr>
                <a:solidFill>
                  <a:srgbClr val="888888"/>
                </a:solidFill>
              </a:defRPr>
            </a:lvl6pPr>
            <a:lvl7pPr marL="0" lvl="6" indent="0" algn="r">
              <a:spcBef>
                <a:spcPts val="0"/>
              </a:spcBef>
              <a:buNone/>
              <a:defRPr>
                <a:solidFill>
                  <a:srgbClr val="888888"/>
                </a:solidFill>
              </a:defRPr>
            </a:lvl7pPr>
            <a:lvl8pPr marL="0" lvl="7" indent="0" algn="r">
              <a:spcBef>
                <a:spcPts val="0"/>
              </a:spcBef>
              <a:buNone/>
              <a:defRPr>
                <a:solidFill>
                  <a:srgbClr val="888888"/>
                </a:solidFill>
              </a:defRPr>
            </a:lvl8pPr>
            <a:lvl9pPr marL="0" lvl="8" indent="0" algn="r">
              <a:spcBef>
                <a:spcPts val="0"/>
              </a:spcBef>
              <a:buNone/>
              <a:defRPr>
                <a:solidFill>
                  <a:srgbClr val="888888"/>
                </a:solidFill>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74"/>
        <p:cNvGrpSpPr/>
        <p:nvPr/>
      </p:nvGrpSpPr>
      <p:grpSpPr>
        <a:xfrm>
          <a:off x="0" y="0"/>
          <a:ext cx="0" cy="0"/>
          <a:chOff x="0" y="0"/>
          <a:chExt cx="0" cy="0"/>
        </a:xfrm>
      </p:grpSpPr>
      <p:sp>
        <p:nvSpPr>
          <p:cNvPr id="75" name="Google Shape;75;p33"/>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6" name="Google Shape;76;p33"/>
          <p:cNvSpPr txBox="1">
            <a:spLocks noGrp="1"/>
          </p:cNvSpPr>
          <p:nvPr>
            <p:ph type="body" idx="1"/>
          </p:nvPr>
        </p:nvSpPr>
        <p:spPr>
          <a:xfrm rot="5400000">
            <a:off x="2309018" y="-251619"/>
            <a:ext cx="4525963" cy="8229600"/>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77" name="Google Shape;77;p33"/>
          <p:cNvSpPr txBox="1">
            <a:spLocks noGrp="1"/>
          </p:cNvSpPr>
          <p:nvPr>
            <p:ph type="dt" idx="10"/>
          </p:nvPr>
        </p:nvSpPr>
        <p:spPr>
          <a:xfrm>
            <a:off x="609600" y="963930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8" name="Google Shape;78;p33"/>
          <p:cNvSpPr txBox="1">
            <a:spLocks noGrp="1"/>
          </p:cNvSpPr>
          <p:nvPr>
            <p:ph type="ftr" idx="11"/>
          </p:nvPr>
        </p:nvSpPr>
        <p:spPr>
          <a:xfrm>
            <a:off x="5943600" y="9639300"/>
            <a:ext cx="7086600" cy="3810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9" name="Google Shape;79;p33"/>
          <p:cNvSpPr txBox="1">
            <a:spLocks noGrp="1"/>
          </p:cNvSpPr>
          <p:nvPr>
            <p:ph type="sldNum" idx="12"/>
          </p:nvPr>
        </p:nvSpPr>
        <p:spPr>
          <a:xfrm>
            <a:off x="15240000" y="963930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solidFill>
                  <a:srgbClr val="888888"/>
                </a:solidFill>
              </a:defRPr>
            </a:lvl1pPr>
            <a:lvl2pPr marL="0" lvl="1" indent="0" algn="r">
              <a:spcBef>
                <a:spcPts val="0"/>
              </a:spcBef>
              <a:buNone/>
              <a:defRPr>
                <a:solidFill>
                  <a:srgbClr val="888888"/>
                </a:solidFill>
              </a:defRPr>
            </a:lvl2pPr>
            <a:lvl3pPr marL="0" lvl="2" indent="0" algn="r">
              <a:spcBef>
                <a:spcPts val="0"/>
              </a:spcBef>
              <a:buNone/>
              <a:defRPr>
                <a:solidFill>
                  <a:srgbClr val="888888"/>
                </a:solidFill>
              </a:defRPr>
            </a:lvl3pPr>
            <a:lvl4pPr marL="0" lvl="3" indent="0" algn="r">
              <a:spcBef>
                <a:spcPts val="0"/>
              </a:spcBef>
              <a:buNone/>
              <a:defRPr>
                <a:solidFill>
                  <a:srgbClr val="888888"/>
                </a:solidFill>
              </a:defRPr>
            </a:lvl4pPr>
            <a:lvl5pPr marL="0" lvl="4" indent="0" algn="r">
              <a:spcBef>
                <a:spcPts val="0"/>
              </a:spcBef>
              <a:buNone/>
              <a:defRPr>
                <a:solidFill>
                  <a:srgbClr val="888888"/>
                </a:solidFill>
              </a:defRPr>
            </a:lvl5pPr>
            <a:lvl6pPr marL="0" lvl="5" indent="0" algn="r">
              <a:spcBef>
                <a:spcPts val="0"/>
              </a:spcBef>
              <a:buNone/>
              <a:defRPr>
                <a:solidFill>
                  <a:srgbClr val="888888"/>
                </a:solidFill>
              </a:defRPr>
            </a:lvl6pPr>
            <a:lvl7pPr marL="0" lvl="6" indent="0" algn="r">
              <a:spcBef>
                <a:spcPts val="0"/>
              </a:spcBef>
              <a:buNone/>
              <a:defRPr>
                <a:solidFill>
                  <a:srgbClr val="888888"/>
                </a:solidFill>
              </a:defRPr>
            </a:lvl7pPr>
            <a:lvl8pPr marL="0" lvl="7" indent="0" algn="r">
              <a:spcBef>
                <a:spcPts val="0"/>
              </a:spcBef>
              <a:buNone/>
              <a:defRPr>
                <a:solidFill>
                  <a:srgbClr val="888888"/>
                </a:solidFill>
              </a:defRPr>
            </a:lvl8pPr>
            <a:lvl9pPr marL="0" lvl="8" indent="0" algn="r">
              <a:spcBef>
                <a:spcPts val="0"/>
              </a:spcBef>
              <a:buNone/>
              <a:defRPr>
                <a:solidFill>
                  <a:srgbClr val="888888"/>
                </a:solidFill>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1"/>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marR="0" lvl="0" algn="ctr" rtl="0">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11"/>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rmAutofit/>
          </a:bodyPr>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2" name="Google Shape;12;p11"/>
          <p:cNvSpPr txBox="1">
            <a:spLocks noGrp="1"/>
          </p:cNvSpPr>
          <p:nvPr>
            <p:ph type="dt" idx="10"/>
          </p:nvPr>
        </p:nvSpPr>
        <p:spPr>
          <a:xfrm>
            <a:off x="609600" y="9639300"/>
            <a:ext cx="21336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11"/>
          <p:cNvSpPr txBox="1">
            <a:spLocks noGrp="1"/>
          </p:cNvSpPr>
          <p:nvPr>
            <p:ph type="ftr" idx="11"/>
          </p:nvPr>
        </p:nvSpPr>
        <p:spPr>
          <a:xfrm>
            <a:off x="5943600" y="9639300"/>
            <a:ext cx="7086600" cy="381000"/>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11"/>
          <p:cNvSpPr txBox="1">
            <a:spLocks noGrp="1"/>
          </p:cNvSpPr>
          <p:nvPr>
            <p:ph type="sldNum" idx="12"/>
          </p:nvPr>
        </p:nvSpPr>
        <p:spPr>
          <a:xfrm>
            <a:off x="15240000" y="9639300"/>
            <a:ext cx="21336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pic>
        <p:nvPicPr>
          <p:cNvPr id="15" name="Google Shape;15;p11"/>
          <p:cNvPicPr preferRelativeResize="0"/>
          <p:nvPr/>
        </p:nvPicPr>
        <p:blipFill rotWithShape="1">
          <a:blip r:embed="rId12">
            <a:alphaModFix/>
          </a:blip>
          <a:srcRect/>
          <a:stretch/>
        </p:blipFill>
        <p:spPr>
          <a:xfrm>
            <a:off x="15851544" y="354999"/>
            <a:ext cx="2148469" cy="1298612"/>
          </a:xfrm>
          <a:prstGeom prst="rect">
            <a:avLst/>
          </a:prstGeom>
          <a:noFill/>
          <a:ln>
            <a:noFill/>
          </a:ln>
        </p:spPr>
      </p:pic>
      <p:pic>
        <p:nvPicPr>
          <p:cNvPr id="9" name="Picture 8" descr="Logo1.png"/>
          <p:cNvPicPr>
            <a:picLocks noChangeAspect="1"/>
          </p:cNvPicPr>
          <p:nvPr userDrawn="1"/>
        </p:nvPicPr>
        <p:blipFill>
          <a:blip r:embed="rId13"/>
          <a:stretch>
            <a:fillRect/>
          </a:stretch>
        </p:blipFill>
        <p:spPr>
          <a:xfrm>
            <a:off x="272374" y="233464"/>
            <a:ext cx="1715094" cy="1790219"/>
          </a:xfrm>
          <a:prstGeom prst="rect">
            <a:avLst/>
          </a:prstGeom>
        </p:spPr>
      </p:pic>
    </p:spTree>
  </p:cSld>
  <p:clrMap bg1="lt1" tx1="dk1" bg2="dk2" tx2="lt2" accent1="accent1" accent2="accent2" accent3="accent3" accent4="accent4" accent5="accent5" accent6="accent6" hlink="hlink" folHlink="folHlink"/>
  <p:sldLayoutIdLst>
    <p:sldLayoutId id="2147483649"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FDE59"/>
        </a:solidFill>
        <a:effectLst/>
      </p:bgPr>
    </p:bg>
    <p:spTree>
      <p:nvGrpSpPr>
        <p:cNvPr id="1" name="Shape 166"/>
        <p:cNvGrpSpPr/>
        <p:nvPr/>
      </p:nvGrpSpPr>
      <p:grpSpPr>
        <a:xfrm>
          <a:off x="0" y="0"/>
          <a:ext cx="0" cy="0"/>
          <a:chOff x="0" y="0"/>
          <a:chExt cx="0" cy="0"/>
        </a:xfrm>
      </p:grpSpPr>
      <p:sp>
        <p:nvSpPr>
          <p:cNvPr id="167" name="Google Shape;167;p1"/>
          <p:cNvSpPr/>
          <p:nvPr/>
        </p:nvSpPr>
        <p:spPr>
          <a:xfrm>
            <a:off x="15659100" y="0"/>
            <a:ext cx="2628900" cy="102870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168;p1"/>
          <p:cNvSpPr/>
          <p:nvPr/>
        </p:nvSpPr>
        <p:spPr>
          <a:xfrm>
            <a:off x="16925778" y="1904460"/>
            <a:ext cx="47771" cy="8382540"/>
          </a:xfrm>
          <a:prstGeom prst="rect">
            <a:avLst/>
          </a:prstGeom>
          <a:solidFill>
            <a:srgbClr val="5F83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69" name="Google Shape;169;p1"/>
          <p:cNvPicPr preferRelativeResize="0"/>
          <p:nvPr/>
        </p:nvPicPr>
        <p:blipFill rotWithShape="1">
          <a:blip r:embed="rId3">
            <a:alphaModFix/>
          </a:blip>
          <a:srcRect/>
          <a:stretch/>
        </p:blipFill>
        <p:spPr>
          <a:xfrm>
            <a:off x="15851544" y="354999"/>
            <a:ext cx="2148469" cy="1298612"/>
          </a:xfrm>
          <a:prstGeom prst="rect">
            <a:avLst/>
          </a:prstGeom>
          <a:noFill/>
          <a:ln>
            <a:noFill/>
          </a:ln>
        </p:spPr>
      </p:pic>
      <p:sp>
        <p:nvSpPr>
          <p:cNvPr id="170" name="Google Shape;170;p1"/>
          <p:cNvSpPr/>
          <p:nvPr/>
        </p:nvSpPr>
        <p:spPr>
          <a:xfrm>
            <a:off x="2218234" y="3792681"/>
            <a:ext cx="11844130" cy="1107955"/>
          </a:xfrm>
          <a:prstGeom prst="rect">
            <a:avLst/>
          </a:prstGeom>
          <a:noFill/>
          <a:ln>
            <a:noFill/>
          </a:ln>
        </p:spPr>
        <p:txBody>
          <a:bodyPr spcFirstLastPara="1" wrap="square" lIns="91425" tIns="45700" rIns="91425" bIns="45700" anchor="t" anchorCtr="0">
            <a:spAutoFit/>
          </a:bodyPr>
          <a:lstStyle/>
          <a:p>
            <a:pPr algn="ctr"/>
            <a:r>
              <a:rPr lang="en-US" sz="6600" dirty="0" err="1"/>
              <a:t>Ek</a:t>
            </a:r>
            <a:r>
              <a:rPr lang="en-US" sz="6600" dirty="0"/>
              <a:t> Din Ki </a:t>
            </a:r>
            <a:r>
              <a:rPr lang="en-US" sz="6600" dirty="0" err="1"/>
              <a:t>Badshahat</a:t>
            </a:r>
            <a:endParaRPr lang="en-US" sz="6600" dirty="0"/>
          </a:p>
        </p:txBody>
      </p:sp>
      <p:sp>
        <p:nvSpPr>
          <p:cNvPr id="171" name="Google Shape;171;p1"/>
          <p:cNvSpPr txBox="1">
            <a:spLocks noGrp="1"/>
          </p:cNvSpPr>
          <p:nvPr>
            <p:ph type="sldNum" idx="12"/>
          </p:nvPr>
        </p:nvSpPr>
        <p:spPr>
          <a:xfrm>
            <a:off x="15240000" y="9639300"/>
            <a:ext cx="21336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solidFill>
                  <a:srgbClr val="888888"/>
                </a:solidFill>
              </a:rPr>
              <a:pPr marL="0" lvl="0" indent="0" algn="r" rtl="0">
                <a:spcBef>
                  <a:spcPts val="0"/>
                </a:spcBef>
                <a:spcAft>
                  <a:spcPts val="0"/>
                </a:spcAft>
                <a:buNone/>
              </a:pPr>
              <a:t>1</a:t>
            </a:fld>
            <a:endParaRPr>
              <a:solidFill>
                <a:srgbClr val="888888"/>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8961" y="2525451"/>
            <a:ext cx="16657093" cy="7478974"/>
          </a:xfrm>
        </p:spPr>
        <p:txBody>
          <a:bodyPr>
            <a:noAutofit/>
          </a:bodyPr>
          <a:lstStyle/>
          <a:p>
            <a:pPr algn="l"/>
            <a:r>
              <a:rPr lang="hi-IN" sz="3100" b="1" dirty="0"/>
              <a:t>एक दिन की बादशाहत पाठ का सारांश </a:t>
            </a:r>
            <a:br>
              <a:rPr lang="en-US" sz="3100" b="1" dirty="0"/>
            </a:br>
            <a:br>
              <a:rPr lang="hi-IN" sz="3100" dirty="0"/>
            </a:br>
            <a:r>
              <a:rPr lang="hi-IN" sz="3100" dirty="0"/>
              <a:t>आरिफ़ और सलीम दो बच्चे हैं जो हमेशा परेशान रहते हैं इस बात से कि उनके घरवाले हर समय किसी न किसी बात पर उन्हें टोकते रहते हैं। ऐसा करो, वैसा मत करो’ हमेशा उनकी कानों में पड़ता रहता है। यदि बाहर चले गए तो अम्मी पूछ बैठतीं कि बाहर क्यों हो और अगर अंदर रहें तो दादी बोल पड़ती बाहर जाओ यहाँ शोर मत मचाओ। दोनों बच्चों की जान मुसीबत में थी। हर वक्त पाबंदी, हर वक्त तकरार। अपनी मर्जी कभी भी नहीं चलती।</a:t>
            </a:r>
            <a:br>
              <a:rPr lang="en-US" sz="3100" dirty="0"/>
            </a:br>
            <a:br>
              <a:rPr lang="hi-IN" sz="3100" dirty="0"/>
            </a:br>
            <a:r>
              <a:rPr lang="hi-IN" sz="3100" dirty="0"/>
              <a:t>एक दिन बच्चों के दिमाग में एक तरकीब आई। वे झट अब्बा के पास पहुँच गए और उनके सामने दरखास्त पेश कर दिए–एक दिन के लिए उन्हें बड़ों के सारे अधिकार दे दिए जाएं और सब बड़े छोटे बन जाएँ। अब्बा ने उनकी बात मान ली और अगले दिन सुबह से वह बात लागू भी हो गई। आरिफ ने अम्मी को झिंझोड़ डाला, “अम्मी, जल्दी उठिए, नाश्ता तैयार कीजिए!” अम्मी को गुस्सा तो बहुत आया लेकिन उस दिन के लिए उनके सारे अधिकार छीने जा चुके थे। अब दादी की बारी थी। जैसे ही उन्होंने बादाम का हरीरा पीना शुरू किया, आरिफ ने उन्हें रोका, “दादी! कितना हरीरा पिएँगी आप… पेट फट जाएगा!” इसी प्रकार आरिफ ने खानसामे को आदेश देकर अपने सामने अंडे और मक्खन रखवाया और घर के बाकी सदस्यों को दलिया और दूध-बिस्कुट देने को कहा। आपा भी बेबस थीं उस दिन।</a:t>
            </a:r>
          </a:p>
        </p:txBody>
      </p:sp>
      <p:sp>
        <p:nvSpPr>
          <p:cNvPr id="3" name="Slide Number Placeholder 2"/>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pPr marL="0" lvl="0" indent="0" algn="r" rtl="0">
                <a:spcBef>
                  <a:spcPts val="0"/>
                </a:spcBef>
                <a:spcAft>
                  <a:spcPts val="0"/>
                </a:spcAft>
                <a:buNone/>
              </a:pPr>
              <a:t>2</a:t>
            </a:fld>
            <a:endParaRPr lang="en-US"/>
          </a:p>
        </p:txBody>
      </p:sp>
      <p:sp>
        <p:nvSpPr>
          <p:cNvPr id="4" name="Rectangle 1"/>
          <p:cNvSpPr>
            <a:spLocks noChangeArrowheads="1"/>
          </p:cNvSpPr>
          <p:nvPr/>
        </p:nvSpPr>
        <p:spPr bwMode="auto">
          <a:xfrm>
            <a:off x="0" y="43934"/>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a:ln>
                <a:noFill/>
              </a:ln>
              <a:solidFill>
                <a:schemeClr val="tx1"/>
              </a:solidFill>
              <a:effectLst/>
              <a:latin typeface="Arial" panose="020B0604020202020204" pitchFamily="34" charset="0"/>
            </a:endParaRPr>
          </a:p>
        </p:txBody>
      </p:sp>
      <p:pic>
        <p:nvPicPr>
          <p:cNvPr id="5" name="Picture 4"/>
          <p:cNvPicPr>
            <a:picLocks noChangeAspect="1"/>
          </p:cNvPicPr>
          <p:nvPr/>
        </p:nvPicPr>
        <p:blipFill>
          <a:blip r:embed="rId2"/>
          <a:stretch>
            <a:fillRect/>
          </a:stretch>
        </p:blipFill>
        <p:spPr>
          <a:xfrm>
            <a:off x="7862922" y="413266"/>
            <a:ext cx="6549114" cy="3030010"/>
          </a:xfrm>
          <a:prstGeom prst="rect">
            <a:avLst/>
          </a:prstGeom>
        </p:spPr>
      </p:pic>
    </p:spTree>
    <p:extLst>
      <p:ext uri="{BB962C8B-B14F-4D97-AF65-F5344CB8AC3E}">
        <p14:creationId xmlns:p14="http://schemas.microsoft.com/office/powerpoint/2010/main" val="306703321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12191" y="1583141"/>
            <a:ext cx="11845131" cy="7547211"/>
          </a:xfrm>
        </p:spPr>
        <p:txBody>
          <a:bodyPr>
            <a:noAutofit/>
          </a:bodyPr>
          <a:lstStyle/>
          <a:p>
            <a:pPr algn="l"/>
            <a:r>
              <a:rPr lang="hi-IN" sz="3200" dirty="0"/>
              <a:t>खाने की मेज पर सलीम ने अम्मी को टोका, “अम्मी, जरा अपने दाँत देखिए, पान खाने से कितने गंदे हो रहे हैं।” और अम्मी के लाख कहने पर कि वे अपने दाँत माँज चुकी हैं, सलीम ने ज़बरदस्ती कंधा पकड़कर उन्हें उठा दिया और गुसलखाने में भेज दिया।</a:t>
            </a:r>
            <a:br>
              <a:rPr lang="en-US" sz="3200" dirty="0"/>
            </a:br>
            <a:br>
              <a:rPr lang="hi-IN" sz="3200" dirty="0"/>
            </a:br>
            <a:r>
              <a:rPr lang="hi-IN" sz="3200" dirty="0"/>
              <a:t>सलीम अब अब्बा की तरफ मुड़ा, “… कल कपड़े पहने थे और आज इतने मैले कर डाले!” अब्बा को हँसी-आ गई क्योंकि दोनों बच्चे बड़ों की सही नकल उतार रहे थे। दस बजते ही आरिफ़ चिल्लाने लगा, “अब्बा, जल्दी ऑफिस जाइए।” इस बार अब्बा गुस्सा हो गए। थोड़ी देर बाद खानसामा बेगम से यह पूछने के लिए आया कि खाने में क्या बनेगा, अम्मी को याद नहीं था कि उस दिन के लिए उन्हें अपने अधिकारों का प्रयोग नहीं करना है और उन्होंने खानसामे को आदेश देना शुरू कर दिया, “आलू, गोश्त ……” सलीम तुरंत आगे बढ़ आया और अम्मी की नकल उतारते हुए बोला, आज ये चीजें नहीं पकेंगी! आज गुलाब जामुन, गाजर का हलवा और मीठे चावल पकाओ!” इसी समय दादी किसी से तू-तू मैं-मैं किए जा रही थीं। “ओफ्फो! दादी तो शोर के मारे दिमाग पिघलाए दे रही हैं!” आरिफ ने दादी की तरह दोनों हाथों में सिर थामकर कहा। दादी खून का चूंट पीकर रह गईं।</a:t>
            </a:r>
          </a:p>
        </p:txBody>
      </p:sp>
      <p:sp>
        <p:nvSpPr>
          <p:cNvPr id="3" name="Slide Number Placeholder 2"/>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pPr marL="0" lvl="0" indent="0" algn="r" rtl="0">
                <a:spcBef>
                  <a:spcPts val="0"/>
                </a:spcBef>
                <a:spcAft>
                  <a:spcPts val="0"/>
                </a:spcAft>
                <a:buNone/>
              </a:pPr>
              <a:t>3</a:t>
            </a:fld>
            <a:endParaRPr lang="en-US"/>
          </a:p>
        </p:txBody>
      </p:sp>
      <p:sp>
        <p:nvSpPr>
          <p:cNvPr id="4" name="Rectangle 1"/>
          <p:cNvSpPr>
            <a:spLocks noChangeArrowheads="1"/>
          </p:cNvSpPr>
          <p:nvPr/>
        </p:nvSpPr>
        <p:spPr bwMode="auto">
          <a:xfrm>
            <a:off x="0" y="43934"/>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a:ln>
                <a:noFill/>
              </a:ln>
              <a:solidFill>
                <a:schemeClr val="tx1"/>
              </a:solidFill>
              <a:effectLst/>
              <a:latin typeface="Arial" panose="020B0604020202020204" pitchFamily="34" charset="0"/>
            </a:endParaRPr>
          </a:p>
        </p:txBody>
      </p:sp>
      <p:pic>
        <p:nvPicPr>
          <p:cNvPr id="5" name="Picture 4"/>
          <p:cNvPicPr>
            <a:picLocks noChangeAspect="1"/>
          </p:cNvPicPr>
          <p:nvPr/>
        </p:nvPicPr>
        <p:blipFill>
          <a:blip r:embed="rId2"/>
          <a:stretch>
            <a:fillRect/>
          </a:stretch>
        </p:blipFill>
        <p:spPr>
          <a:xfrm>
            <a:off x="184731" y="2139286"/>
            <a:ext cx="3443004" cy="3005919"/>
          </a:xfrm>
          <a:prstGeom prst="rect">
            <a:avLst/>
          </a:prstGeom>
        </p:spPr>
      </p:pic>
      <p:pic>
        <p:nvPicPr>
          <p:cNvPr id="7" name="Picture 6"/>
          <p:cNvPicPr>
            <a:picLocks noChangeAspect="1"/>
          </p:cNvPicPr>
          <p:nvPr/>
        </p:nvPicPr>
        <p:blipFill>
          <a:blip r:embed="rId3"/>
          <a:stretch>
            <a:fillRect/>
          </a:stretch>
        </p:blipFill>
        <p:spPr>
          <a:xfrm>
            <a:off x="15641778" y="4879929"/>
            <a:ext cx="2628546" cy="5124496"/>
          </a:xfrm>
          <a:prstGeom prst="rect">
            <a:avLst/>
          </a:prstGeom>
        </p:spPr>
      </p:pic>
    </p:spTree>
    <p:extLst>
      <p:ext uri="{BB962C8B-B14F-4D97-AF65-F5344CB8AC3E}">
        <p14:creationId xmlns:p14="http://schemas.microsoft.com/office/powerpoint/2010/main" val="210266880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88525" y="3891888"/>
            <a:ext cx="12651475" cy="5929974"/>
          </a:xfrm>
        </p:spPr>
        <p:txBody>
          <a:bodyPr>
            <a:noAutofit/>
          </a:bodyPr>
          <a:lstStyle/>
          <a:p>
            <a:pPr lvl="0" algn="l" eaLnBrk="0" fontAlgn="base" hangingPunct="0">
              <a:spcBef>
                <a:spcPct val="0"/>
              </a:spcBef>
              <a:spcAft>
                <a:spcPct val="0"/>
              </a:spcAft>
              <a:buClrTx/>
              <a:buSzTx/>
            </a:pPr>
            <a:r>
              <a:rPr lang="hi-IN" sz="3200" dirty="0">
                <a:solidFill>
                  <a:srgbClr val="222222"/>
                </a:solidFill>
                <a:latin typeface="&amp;quot"/>
                <a:cs typeface="Mangal"/>
              </a:rPr>
              <a:t>कॉलेज का वक्त हो जाने पर भाई जान ने कहा</a:t>
            </a:r>
            <a:r>
              <a:rPr lang="en-US" sz="3200" dirty="0">
                <a:solidFill>
                  <a:srgbClr val="222222"/>
                </a:solidFill>
                <a:latin typeface="&amp;quot"/>
                <a:cs typeface="Mangal"/>
              </a:rPr>
              <a:t>, “</a:t>
            </a:r>
            <a:r>
              <a:rPr lang="hi-IN" sz="3200" dirty="0">
                <a:solidFill>
                  <a:srgbClr val="222222"/>
                </a:solidFill>
                <a:latin typeface="&amp;quot"/>
                <a:cs typeface="Mangal"/>
              </a:rPr>
              <a:t>अम्मी</a:t>
            </a:r>
            <a:r>
              <a:rPr lang="en-US" sz="3200" dirty="0">
                <a:solidFill>
                  <a:srgbClr val="222222"/>
                </a:solidFill>
                <a:latin typeface="&amp;quot"/>
                <a:cs typeface="Mangal"/>
              </a:rPr>
              <a:t>, </a:t>
            </a:r>
            <a:r>
              <a:rPr lang="hi-IN" sz="3200" dirty="0">
                <a:solidFill>
                  <a:srgbClr val="222222"/>
                </a:solidFill>
                <a:latin typeface="&amp;quot"/>
                <a:cs typeface="Mangal"/>
              </a:rPr>
              <a:t>शाम को देर से आऊँगा</a:t>
            </a:r>
            <a:r>
              <a:rPr lang="en-US" sz="3200" dirty="0">
                <a:solidFill>
                  <a:srgbClr val="222222"/>
                </a:solidFill>
                <a:latin typeface="&amp;quot"/>
                <a:cs typeface="Mangal"/>
              </a:rPr>
              <a:t>, </a:t>
            </a:r>
            <a:r>
              <a:rPr lang="hi-IN" sz="3200" dirty="0">
                <a:solidFill>
                  <a:srgbClr val="222222"/>
                </a:solidFill>
                <a:latin typeface="&amp;quot"/>
                <a:cs typeface="Mangal"/>
              </a:rPr>
              <a:t>दोस्तों के साथ फिल्म देखने ज़ाना है।</a:t>
            </a:r>
            <a:r>
              <a:rPr lang="en-US" sz="3200" dirty="0">
                <a:solidFill>
                  <a:srgbClr val="222222"/>
                </a:solidFill>
                <a:latin typeface="&amp;quot"/>
                <a:cs typeface="Mangal"/>
              </a:rPr>
              <a:t>” “</a:t>
            </a:r>
            <a:r>
              <a:rPr lang="hi-IN" sz="3200" dirty="0">
                <a:solidFill>
                  <a:srgbClr val="222222"/>
                </a:solidFill>
                <a:latin typeface="&amp;quot"/>
                <a:cs typeface="Mangal"/>
              </a:rPr>
              <a:t>खबरदार</a:t>
            </a:r>
            <a:r>
              <a:rPr lang="en-US" sz="3200" dirty="0">
                <a:solidFill>
                  <a:srgbClr val="222222"/>
                </a:solidFill>
                <a:latin typeface="&amp;quot"/>
                <a:cs typeface="Mangal"/>
              </a:rPr>
              <a:t>!” </a:t>
            </a:r>
            <a:r>
              <a:rPr lang="hi-IN" sz="3200" dirty="0">
                <a:solidFill>
                  <a:srgbClr val="222222"/>
                </a:solidFill>
                <a:latin typeface="&amp;quot"/>
                <a:cs typeface="Mangal"/>
              </a:rPr>
              <a:t>आरिफ ने आँखें निकालकर उन्हें धमकाया</a:t>
            </a:r>
            <a:r>
              <a:rPr lang="en-US" sz="3200" dirty="0">
                <a:solidFill>
                  <a:srgbClr val="222222"/>
                </a:solidFill>
                <a:latin typeface="&amp;quot"/>
                <a:cs typeface="Mangal"/>
              </a:rPr>
              <a:t>!” </a:t>
            </a:r>
            <a:r>
              <a:rPr lang="hi-IN" sz="3200" dirty="0">
                <a:solidFill>
                  <a:srgbClr val="222222"/>
                </a:solidFill>
                <a:latin typeface="&amp;quot"/>
                <a:cs typeface="Mangal"/>
              </a:rPr>
              <a:t>कोई जरूरत नहीं फिल्म देखने की</a:t>
            </a:r>
            <a:r>
              <a:rPr lang="en-US" sz="3200" dirty="0">
                <a:solidFill>
                  <a:srgbClr val="222222"/>
                </a:solidFill>
                <a:latin typeface="&amp;quot"/>
                <a:cs typeface="Mangal"/>
              </a:rPr>
              <a:t>! </a:t>
            </a:r>
            <a:r>
              <a:rPr lang="hi-IN" sz="3200" dirty="0">
                <a:solidFill>
                  <a:srgbClr val="222222"/>
                </a:solidFill>
                <a:latin typeface="&amp;quot"/>
                <a:cs typeface="Mangal"/>
              </a:rPr>
              <a:t>इम्तिहान करीब है।</a:t>
            </a:r>
            <a:r>
              <a:rPr lang="en-US" sz="3200" dirty="0">
                <a:solidFill>
                  <a:srgbClr val="222222"/>
                </a:solidFill>
                <a:latin typeface="&amp;quot"/>
                <a:cs typeface="Mangal"/>
              </a:rPr>
              <a:t>” </a:t>
            </a:r>
            <a:r>
              <a:rPr lang="hi-IN" sz="3200" dirty="0">
                <a:solidFill>
                  <a:srgbClr val="222222"/>
                </a:solidFill>
                <a:latin typeface="&amp;quot"/>
                <a:cs typeface="Mangal"/>
              </a:rPr>
              <a:t>तभी बच्चों की नजर आपा पर पड़ गई। सलीम उनका गौर से मुआयना करके बोला</a:t>
            </a:r>
            <a:r>
              <a:rPr lang="en-US" sz="3200" dirty="0">
                <a:solidFill>
                  <a:srgbClr val="222222"/>
                </a:solidFill>
                <a:latin typeface="&amp;quot"/>
                <a:cs typeface="Mangal"/>
              </a:rPr>
              <a:t>, “</a:t>
            </a:r>
            <a:r>
              <a:rPr lang="hi-IN" sz="3200" dirty="0">
                <a:solidFill>
                  <a:srgbClr val="222222"/>
                </a:solidFill>
                <a:latin typeface="&amp;quot"/>
                <a:cs typeface="Mangal"/>
              </a:rPr>
              <a:t>इतनी भारी साड़ी क्यों पहनी</a:t>
            </a:r>
            <a:r>
              <a:rPr lang="en-US" sz="3200" dirty="0">
                <a:solidFill>
                  <a:srgbClr val="222222"/>
                </a:solidFill>
                <a:latin typeface="&amp;quot"/>
                <a:cs typeface="Mangal"/>
              </a:rPr>
              <a:t>? </a:t>
            </a:r>
            <a:r>
              <a:rPr lang="hi-IN" sz="3200" dirty="0">
                <a:solidFill>
                  <a:srgbClr val="222222"/>
                </a:solidFill>
                <a:latin typeface="&amp;quot"/>
                <a:cs typeface="Mangal"/>
              </a:rPr>
              <a:t>शाम तक गारत हो आएगी।</a:t>
            </a:r>
            <a:r>
              <a:rPr lang="en-US" sz="3200" dirty="0">
                <a:solidFill>
                  <a:srgbClr val="222222"/>
                </a:solidFill>
                <a:latin typeface="&amp;quot"/>
                <a:cs typeface="Mangal"/>
              </a:rPr>
              <a:t>… </a:t>
            </a:r>
            <a:r>
              <a:rPr lang="hi-IN" sz="3200" dirty="0">
                <a:solidFill>
                  <a:srgbClr val="222222"/>
                </a:solidFill>
                <a:latin typeface="&amp;quot"/>
                <a:cs typeface="Mangal"/>
              </a:rPr>
              <a:t>आज वह सफेद वॉयल की साड़ी पहनना।</a:t>
            </a:r>
            <a:r>
              <a:rPr lang="en-US" sz="3200" dirty="0">
                <a:solidFill>
                  <a:srgbClr val="222222"/>
                </a:solidFill>
                <a:latin typeface="&amp;quot"/>
                <a:cs typeface="Mangal"/>
              </a:rPr>
              <a:t>” </a:t>
            </a:r>
            <a:r>
              <a:rPr lang="hi-IN" sz="3200" dirty="0">
                <a:solidFill>
                  <a:srgbClr val="222222"/>
                </a:solidFill>
                <a:latin typeface="&amp;quot"/>
                <a:cs typeface="Mangal"/>
              </a:rPr>
              <a:t>आपा ने कहा</a:t>
            </a:r>
            <a:r>
              <a:rPr lang="en-US" sz="3200" dirty="0">
                <a:solidFill>
                  <a:srgbClr val="222222"/>
                </a:solidFill>
                <a:latin typeface="&amp;quot"/>
                <a:cs typeface="Mangal"/>
              </a:rPr>
              <a:t>, “</a:t>
            </a:r>
            <a:r>
              <a:rPr lang="hi-IN" sz="3200" dirty="0">
                <a:solidFill>
                  <a:srgbClr val="222222"/>
                </a:solidFill>
                <a:latin typeface="&amp;quot"/>
                <a:cs typeface="Mangal"/>
              </a:rPr>
              <a:t>हमारे कॉलेज में आज फंक्शन है।</a:t>
            </a:r>
            <a:r>
              <a:rPr lang="en-US" sz="3200" dirty="0">
                <a:solidFill>
                  <a:srgbClr val="222222"/>
                </a:solidFill>
                <a:latin typeface="&amp;quot"/>
                <a:cs typeface="Mangal"/>
              </a:rPr>
              <a:t>” “</a:t>
            </a:r>
            <a:r>
              <a:rPr lang="hi-IN" sz="3200" dirty="0">
                <a:solidFill>
                  <a:srgbClr val="222222"/>
                </a:solidFill>
                <a:latin typeface="&amp;quot"/>
                <a:cs typeface="Mangal"/>
              </a:rPr>
              <a:t>हुआ करे </a:t>
            </a:r>
            <a:r>
              <a:rPr lang="en-US" sz="3200" dirty="0">
                <a:solidFill>
                  <a:srgbClr val="222222"/>
                </a:solidFill>
                <a:latin typeface="&amp;quot"/>
                <a:cs typeface="Mangal"/>
              </a:rPr>
              <a:t>… </a:t>
            </a:r>
            <a:r>
              <a:rPr lang="hi-IN" sz="3200" dirty="0">
                <a:solidFill>
                  <a:srgbClr val="222222"/>
                </a:solidFill>
                <a:latin typeface="&amp;quot"/>
                <a:cs typeface="Mangal"/>
              </a:rPr>
              <a:t>मैं क्या कह रहा हूं </a:t>
            </a:r>
            <a:r>
              <a:rPr lang="en-US" sz="3200" dirty="0">
                <a:solidFill>
                  <a:srgbClr val="222222"/>
                </a:solidFill>
                <a:latin typeface="&amp;quot"/>
                <a:cs typeface="Mangal"/>
              </a:rPr>
              <a:t>… </a:t>
            </a:r>
            <a:r>
              <a:rPr lang="hi-IN" sz="3200" dirty="0">
                <a:solidFill>
                  <a:srgbClr val="222222"/>
                </a:solidFill>
                <a:latin typeface="&amp;quot"/>
                <a:cs typeface="Mangal"/>
              </a:rPr>
              <a:t>सुना नहीं </a:t>
            </a:r>
            <a:r>
              <a:rPr lang="en-US" sz="3200" dirty="0">
                <a:solidFill>
                  <a:srgbClr val="222222"/>
                </a:solidFill>
                <a:latin typeface="&amp;quot"/>
                <a:cs typeface="Mangal"/>
              </a:rPr>
              <a:t>…?” </a:t>
            </a:r>
            <a:r>
              <a:rPr lang="hi-IN" sz="3200" dirty="0">
                <a:solidFill>
                  <a:srgbClr val="222222"/>
                </a:solidFill>
                <a:latin typeface="&amp;quot"/>
                <a:cs typeface="Mangal"/>
              </a:rPr>
              <a:t>अपनी इतनी अच्छी नकल देखकर आपा शर्मिंदा हो गईं।</a:t>
            </a:r>
            <a:br>
              <a:rPr lang="en-US" sz="3200" dirty="0">
                <a:solidFill>
                  <a:schemeClr val="tx1"/>
                </a:solidFill>
              </a:rPr>
            </a:br>
            <a:r>
              <a:rPr lang="hi-IN" sz="3200" dirty="0">
                <a:solidFill>
                  <a:srgbClr val="222222"/>
                </a:solidFill>
                <a:latin typeface="&amp;quot"/>
                <a:cs typeface="Mangal"/>
              </a:rPr>
              <a:t>इस तरह आदेश देते</a:t>
            </a:r>
            <a:r>
              <a:rPr lang="en-US" sz="3200" dirty="0">
                <a:solidFill>
                  <a:srgbClr val="222222"/>
                </a:solidFill>
                <a:latin typeface="&amp;quot"/>
                <a:cs typeface="Mangal"/>
              </a:rPr>
              <a:t>-</a:t>
            </a:r>
            <a:r>
              <a:rPr lang="hi-IN" sz="3200" dirty="0">
                <a:solidFill>
                  <a:srgbClr val="222222"/>
                </a:solidFill>
                <a:latin typeface="&amp;quot"/>
                <a:cs typeface="Mangal"/>
              </a:rPr>
              <a:t>देते वह </a:t>
            </a:r>
            <a:r>
              <a:rPr lang="en-US" sz="3200" dirty="0">
                <a:solidFill>
                  <a:srgbClr val="222222"/>
                </a:solidFill>
                <a:latin typeface="&amp;quot"/>
                <a:cs typeface="Mangal"/>
              </a:rPr>
              <a:t>(</a:t>
            </a:r>
            <a:r>
              <a:rPr lang="hi-IN" sz="3200" dirty="0">
                <a:solidFill>
                  <a:srgbClr val="222222"/>
                </a:solidFill>
                <a:latin typeface="&amp;quot"/>
                <a:cs typeface="Mangal"/>
              </a:rPr>
              <a:t>एक</a:t>
            </a:r>
            <a:r>
              <a:rPr lang="en-US" sz="3200" dirty="0">
                <a:solidFill>
                  <a:srgbClr val="222222"/>
                </a:solidFill>
                <a:latin typeface="&amp;quot"/>
                <a:cs typeface="Mangal"/>
              </a:rPr>
              <a:t>) </a:t>
            </a:r>
            <a:r>
              <a:rPr lang="hi-IN" sz="3200" dirty="0">
                <a:solidFill>
                  <a:srgbClr val="222222"/>
                </a:solidFill>
                <a:latin typeface="&amp;quot"/>
                <a:cs typeface="Mangal"/>
              </a:rPr>
              <a:t>दिन बीत गया। दूसरी सुबह हो गई। सलीम की आँख खुली तो आपा नाश्ते की मेज सज़ाए उन दोनों के उठने का इंतज़ार कर रही थी। अम्मी ने खानसामे को हर खाने के साथ एक मीठी चीज बनाने का आदेश दे दिया। अब्बा का भी रुख अब बदल गया था।</a:t>
            </a:r>
            <a:endParaRPr lang="en-US" sz="3200" dirty="0">
              <a:solidFill>
                <a:schemeClr val="tx1"/>
              </a:solidFill>
              <a:latin typeface="Arial" panose="020B0604020202020204" pitchFamily="34" charset="0"/>
            </a:endParaRPr>
          </a:p>
        </p:txBody>
      </p:sp>
      <p:sp>
        <p:nvSpPr>
          <p:cNvPr id="3" name="Slide Number Placeholder 2"/>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pPr marL="0" lvl="0" indent="0" algn="r" rtl="0">
                <a:spcBef>
                  <a:spcPts val="0"/>
                </a:spcBef>
                <a:spcAft>
                  <a:spcPts val="0"/>
                </a:spcAft>
                <a:buNone/>
              </a:pPr>
              <a:t>4</a:t>
            </a:fld>
            <a:endParaRPr lang="en-US"/>
          </a:p>
        </p:txBody>
      </p:sp>
      <p:sp>
        <p:nvSpPr>
          <p:cNvPr id="4" name="Rectangle 1"/>
          <p:cNvSpPr>
            <a:spLocks noChangeArrowheads="1"/>
          </p:cNvSpPr>
          <p:nvPr/>
        </p:nvSpPr>
        <p:spPr bwMode="auto">
          <a:xfrm>
            <a:off x="0" y="43934"/>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a:ln>
                <a:noFill/>
              </a:ln>
              <a:solidFill>
                <a:schemeClr val="tx1"/>
              </a:solidFill>
              <a:effectLst/>
              <a:latin typeface="Arial" panose="020B0604020202020204" pitchFamily="34" charset="0"/>
            </a:endParaRPr>
          </a:p>
        </p:txBody>
      </p:sp>
      <p:pic>
        <p:nvPicPr>
          <p:cNvPr id="6" name="Picture 5"/>
          <p:cNvPicPr>
            <a:picLocks noChangeAspect="1"/>
          </p:cNvPicPr>
          <p:nvPr/>
        </p:nvPicPr>
        <p:blipFill>
          <a:blip r:embed="rId2"/>
          <a:stretch>
            <a:fillRect/>
          </a:stretch>
        </p:blipFill>
        <p:spPr>
          <a:xfrm>
            <a:off x="2452960" y="561032"/>
            <a:ext cx="2584626" cy="3013165"/>
          </a:xfrm>
          <a:prstGeom prst="rect">
            <a:avLst/>
          </a:prstGeom>
        </p:spPr>
      </p:pic>
      <p:pic>
        <p:nvPicPr>
          <p:cNvPr id="7" name="Picture 6"/>
          <p:cNvPicPr>
            <a:picLocks noChangeAspect="1"/>
          </p:cNvPicPr>
          <p:nvPr/>
        </p:nvPicPr>
        <p:blipFill>
          <a:blip r:embed="rId3"/>
          <a:stretch>
            <a:fillRect/>
          </a:stretch>
        </p:blipFill>
        <p:spPr>
          <a:xfrm>
            <a:off x="686061" y="3537575"/>
            <a:ext cx="1766899" cy="6466850"/>
          </a:xfrm>
          <a:prstGeom prst="rect">
            <a:avLst/>
          </a:prstGeom>
        </p:spPr>
      </p:pic>
    </p:spTree>
    <p:extLst>
      <p:ext uri="{BB962C8B-B14F-4D97-AF65-F5344CB8AC3E}">
        <p14:creationId xmlns:p14="http://schemas.microsoft.com/office/powerpoint/2010/main" val="234122664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77318" y="1709950"/>
            <a:ext cx="5916305" cy="7478974"/>
          </a:xfrm>
        </p:spPr>
        <p:txBody>
          <a:bodyPr>
            <a:noAutofit/>
          </a:bodyPr>
          <a:lstStyle/>
          <a:p>
            <a:pPr algn="l"/>
            <a:r>
              <a:rPr lang="hi-IN" sz="3600" b="1" dirty="0"/>
              <a:t>शब्दार्थ:</a:t>
            </a:r>
            <a:r>
              <a:rPr lang="hi-IN" sz="3600" dirty="0"/>
              <a:t> </a:t>
            </a:r>
            <a:br>
              <a:rPr lang="en-US" sz="3600" dirty="0"/>
            </a:br>
            <a:br>
              <a:rPr lang="en-US" sz="3600" dirty="0"/>
            </a:br>
            <a:r>
              <a:rPr lang="hi-IN" sz="3600" dirty="0"/>
              <a:t>मुसीबत-समस्या । </a:t>
            </a:r>
            <a:br>
              <a:rPr lang="en-US" sz="3600" dirty="0"/>
            </a:br>
            <a:r>
              <a:rPr lang="hi-IN" sz="3600" dirty="0"/>
              <a:t>पाबंदी-रोक। </a:t>
            </a:r>
            <a:br>
              <a:rPr lang="en-US" sz="3600" dirty="0"/>
            </a:br>
            <a:r>
              <a:rPr lang="hi-IN" sz="3600" dirty="0"/>
              <a:t>तकरार-झगड़ा। </a:t>
            </a:r>
            <a:br>
              <a:rPr lang="en-US" sz="3600" dirty="0"/>
            </a:br>
            <a:r>
              <a:rPr lang="hi-IN" sz="3600" dirty="0"/>
              <a:t>तरकीबें-उपाय। </a:t>
            </a:r>
            <a:br>
              <a:rPr lang="en-US" sz="3600" dirty="0"/>
            </a:br>
            <a:r>
              <a:rPr lang="hi-IN" sz="3600" dirty="0"/>
              <a:t>खिदमत में-सेवा में। </a:t>
            </a:r>
            <a:br>
              <a:rPr lang="en-US" sz="3600" dirty="0"/>
            </a:br>
            <a:r>
              <a:rPr lang="hi-IN" sz="3600" dirty="0"/>
              <a:t>दरखास्त-अर्जी। </a:t>
            </a:r>
            <a:br>
              <a:rPr lang="en-US" sz="3600" dirty="0"/>
            </a:br>
            <a:r>
              <a:rPr lang="hi-IN" sz="3600" dirty="0"/>
              <a:t>ऊधम मचाना-शोर मचाना। </a:t>
            </a:r>
            <a:br>
              <a:rPr lang="en-US" sz="3600" dirty="0"/>
            </a:br>
            <a:r>
              <a:rPr lang="hi-IN" sz="3600" dirty="0"/>
              <a:t>इकरार-मान लेना।</a:t>
            </a:r>
            <a:br>
              <a:rPr lang="en-US" sz="3600" dirty="0"/>
            </a:br>
            <a:r>
              <a:rPr lang="hi-IN" sz="3600" dirty="0"/>
              <a:t>झापड़ रसीद करना-थप्पड़ मारना।</a:t>
            </a:r>
            <a:br>
              <a:rPr lang="en-US" sz="3600" dirty="0"/>
            </a:br>
            <a:r>
              <a:rPr lang="hi-IN" sz="3600" dirty="0"/>
              <a:t>बेबस-लाचार।</a:t>
            </a:r>
            <a:br>
              <a:rPr lang="en-US" sz="3600" dirty="0"/>
            </a:br>
            <a:br>
              <a:rPr lang="en-US" sz="3600" dirty="0"/>
            </a:br>
            <a:endParaRPr lang="hi-IN" sz="3600" dirty="0"/>
          </a:p>
        </p:txBody>
      </p:sp>
      <p:sp>
        <p:nvSpPr>
          <p:cNvPr id="3" name="Slide Number Placeholder 2"/>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pPr marL="0" lvl="0" indent="0" algn="r" rtl="0">
                <a:spcBef>
                  <a:spcPts val="0"/>
                </a:spcBef>
                <a:spcAft>
                  <a:spcPts val="0"/>
                </a:spcAft>
                <a:buNone/>
              </a:pPr>
              <a:t>5</a:t>
            </a:fld>
            <a:endParaRPr lang="en-US"/>
          </a:p>
        </p:txBody>
      </p:sp>
      <p:sp>
        <p:nvSpPr>
          <p:cNvPr id="4" name="Rectangle 1"/>
          <p:cNvSpPr>
            <a:spLocks noChangeArrowheads="1"/>
          </p:cNvSpPr>
          <p:nvPr/>
        </p:nvSpPr>
        <p:spPr bwMode="auto">
          <a:xfrm>
            <a:off x="0" y="43934"/>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a:ln>
                <a:noFill/>
              </a:ln>
              <a:solidFill>
                <a:schemeClr val="tx1"/>
              </a:solidFill>
              <a:effectLst/>
              <a:latin typeface="Arial" panose="020B0604020202020204" pitchFamily="34" charset="0"/>
            </a:endParaRPr>
          </a:p>
        </p:txBody>
      </p:sp>
      <p:sp>
        <p:nvSpPr>
          <p:cNvPr id="5" name="Title 1"/>
          <p:cNvSpPr txBox="1">
            <a:spLocks/>
          </p:cNvSpPr>
          <p:nvPr/>
        </p:nvSpPr>
        <p:spPr>
          <a:xfrm>
            <a:off x="9772934" y="1709950"/>
            <a:ext cx="6163102" cy="7478974"/>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18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algn="l"/>
            <a:r>
              <a:rPr lang="hi-IN" sz="3600" dirty="0"/>
              <a:t>गुसलखाना-स्नानघर। </a:t>
            </a:r>
            <a:br>
              <a:rPr lang="en-US" sz="3600" dirty="0"/>
            </a:br>
            <a:r>
              <a:rPr lang="hi-IN" sz="3600" dirty="0"/>
              <a:t>गत-दशा। </a:t>
            </a:r>
            <a:br>
              <a:rPr lang="en-US" sz="3600" dirty="0"/>
            </a:br>
            <a:r>
              <a:rPr lang="hi-IN" sz="3600" dirty="0"/>
              <a:t>फौरन-तुरंत। </a:t>
            </a:r>
            <a:br>
              <a:rPr lang="en-US" sz="3600" dirty="0"/>
            </a:br>
            <a:r>
              <a:rPr lang="hi-IN" sz="3600" dirty="0"/>
              <a:t>तुनककर-गुस्सा कर। </a:t>
            </a:r>
            <a:br>
              <a:rPr lang="en-US" sz="3600" dirty="0"/>
            </a:br>
            <a:r>
              <a:rPr lang="hi-IN" sz="3600" dirty="0"/>
              <a:t>खून का चूंट पीकर रह जाना-गुस्सा दबा लेना। </a:t>
            </a:r>
            <a:br>
              <a:rPr lang="en-US" sz="3600" dirty="0"/>
            </a:br>
            <a:r>
              <a:rPr lang="hi-IN" sz="3600" dirty="0"/>
              <a:t>इम्तिहान-परीक्षा। </a:t>
            </a:r>
            <a:br>
              <a:rPr lang="en-US" sz="3600" dirty="0"/>
            </a:br>
            <a:r>
              <a:rPr lang="hi-IN" sz="3600" dirty="0"/>
              <a:t>लपके-बढ़े। </a:t>
            </a:r>
            <a:br>
              <a:rPr lang="en-US" sz="3600" dirty="0"/>
            </a:br>
            <a:r>
              <a:rPr lang="hi-IN" sz="3600" dirty="0"/>
              <a:t>निहायत-बिल्कुल </a:t>
            </a:r>
            <a:br>
              <a:rPr lang="en-US" sz="3600" dirty="0"/>
            </a:br>
            <a:r>
              <a:rPr lang="hi-IN" sz="3600" dirty="0"/>
              <a:t>हुक्म-आदेश। </a:t>
            </a:r>
            <a:br>
              <a:rPr lang="en-US" sz="3600" dirty="0"/>
            </a:br>
            <a:r>
              <a:rPr lang="hi-IN" sz="3600" dirty="0"/>
              <a:t>हर्ज-नुकसान।</a:t>
            </a:r>
          </a:p>
        </p:txBody>
      </p:sp>
    </p:spTree>
    <p:extLst>
      <p:ext uri="{BB962C8B-B14F-4D97-AF65-F5344CB8AC3E}">
        <p14:creationId xmlns:p14="http://schemas.microsoft.com/office/powerpoint/2010/main" val="73871404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1F2CDB-252E-42B1-9F4C-0AF6E427A616}"/>
              </a:ext>
            </a:extLst>
          </p:cNvPr>
          <p:cNvSpPr>
            <a:spLocks noGrp="1"/>
          </p:cNvSpPr>
          <p:nvPr>
            <p:ph type="title"/>
          </p:nvPr>
        </p:nvSpPr>
        <p:spPr>
          <a:xfrm>
            <a:off x="4031671" y="3408218"/>
            <a:ext cx="8853055" cy="2820411"/>
          </a:xfrm>
        </p:spPr>
        <p:txBody>
          <a:bodyPr>
            <a:normAutofit/>
          </a:bodyPr>
          <a:lstStyle/>
          <a:p>
            <a:r>
              <a:rPr lang="hi-IN" sz="6600" dirty="0"/>
              <a:t>धन्यवाद</a:t>
            </a:r>
            <a:endParaRPr lang="en-IN" sz="6600" dirty="0"/>
          </a:p>
        </p:txBody>
      </p:sp>
      <p:sp>
        <p:nvSpPr>
          <p:cNvPr id="3" name="Slide Number Placeholder 2">
            <a:extLst>
              <a:ext uri="{FF2B5EF4-FFF2-40B4-BE49-F238E27FC236}">
                <a16:creationId xmlns:a16="http://schemas.microsoft.com/office/drawing/2014/main" id="{0663AED7-A914-4269-B5ED-B423D2DE0FF7}"/>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pPr marL="0" lvl="0" indent="0" algn="r" rtl="0">
                <a:spcBef>
                  <a:spcPts val="0"/>
                </a:spcBef>
                <a:spcAft>
                  <a:spcPts val="0"/>
                </a:spcAft>
                <a:buNone/>
              </a:pPr>
              <a:t>6</a:t>
            </a:fld>
            <a:endParaRPr lang="en-US"/>
          </a:p>
        </p:txBody>
      </p:sp>
    </p:spTree>
    <p:extLst>
      <p:ext uri="{BB962C8B-B14F-4D97-AF65-F5344CB8AC3E}">
        <p14:creationId xmlns:p14="http://schemas.microsoft.com/office/powerpoint/2010/main" val="1461835244"/>
      </p:ext>
    </p:extLst>
  </p:cSld>
  <p:clrMapOvr>
    <a:masterClrMapping/>
  </p:clrMapOvr>
</p:sld>
</file>

<file path=ppt/theme/theme1.xml><?xml version="1.0" encoding="utf-8"?>
<a:theme xmlns:a="http://schemas.openxmlformats.org/drawingml/2006/main" name="1_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0006E3624ECFC548A4DF86F008EAC208" ma:contentTypeVersion="10" ma:contentTypeDescription="Create a new document." ma:contentTypeScope="" ma:versionID="936ed6109dfa721009e99b774bdba12f">
  <xsd:schema xmlns:xsd="http://www.w3.org/2001/XMLSchema" xmlns:xs="http://www.w3.org/2001/XMLSchema" xmlns:p="http://schemas.microsoft.com/office/2006/metadata/properties" xmlns:ns2="e91115c6-dbcc-4792-b5e1-0b7c1f988c2a" targetNamespace="http://schemas.microsoft.com/office/2006/metadata/properties" ma:root="true" ma:fieldsID="93b7438846f339fd8e79f4b7b31c08b3" ns2:_="">
    <xsd:import namespace="e91115c6-dbcc-4792-b5e1-0b7c1f988c2a"/>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element ref="ns2:MediaServiceAutoKeyPoints" minOccurs="0"/>
                <xsd:element ref="ns2:MediaServiceKeyPoints" minOccurs="0"/>
                <xsd:element ref="ns2:MediaServiceDateTaken"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91115c6-dbcc-4792-b5e1-0b7c1f988c2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AutoKeyPoints" ma:index="14" nillable="true" ma:displayName="MediaServiceAutoKeyPoints" ma:hidden="true" ma:internalName="MediaServiceAutoKeyPoints" ma:readOnly="true">
      <xsd:simpleType>
        <xsd:restriction base="dms:Note"/>
      </xsd:simpleType>
    </xsd:element>
    <xsd:element name="MediaServiceKeyPoints" ma:index="15" nillable="true" ma:displayName="KeyPoints" ma:internalName="MediaServiceKeyPoints" ma:readOnly="true">
      <xsd:simpleType>
        <xsd:restriction base="dms:Note">
          <xsd:maxLength value="255"/>
        </xsd:restriction>
      </xsd:simpleType>
    </xsd:element>
    <xsd:element name="MediaServiceDateTaken" ma:index="16" nillable="true" ma:displayName="MediaServiceDateTaken" ma:hidden="true" ma:internalName="MediaServiceDateTaken" ma:readOnly="true">
      <xsd:simpleType>
        <xsd:restriction base="dms:Text"/>
      </xsd:simpleType>
    </xsd:element>
    <xsd:element name="MediaServiceLocation" ma:index="17" nillable="true" ma:displayName="Location" ma:internalName="MediaServiceLocation"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6808746B-2893-49A6-BE8C-F6012A5424A3}">
  <ds:schemaRefs>
    <ds:schemaRef ds:uri="http://purl.org/dc/terms/"/>
    <ds:schemaRef ds:uri="http://schemas.microsoft.com/office/2006/metadata/properties"/>
    <ds:schemaRef ds:uri="http://purl.org/dc/dcmitype/"/>
    <ds:schemaRef ds:uri="e91115c6-dbcc-4792-b5e1-0b7c1f988c2a"/>
    <ds:schemaRef ds:uri="http://schemas.microsoft.com/office/2006/documentManagement/types"/>
    <ds:schemaRef ds:uri="http://schemas.microsoft.com/office/infopath/2007/PartnerControls"/>
    <ds:schemaRef ds:uri="http://purl.org/dc/elements/1.1/"/>
    <ds:schemaRef ds:uri="http://schemas.openxmlformats.org/package/2006/metadata/core-properties"/>
    <ds:schemaRef ds:uri="http://www.w3.org/XML/1998/namespace"/>
  </ds:schemaRefs>
</ds:datastoreItem>
</file>

<file path=customXml/itemProps2.xml><?xml version="1.0" encoding="utf-8"?>
<ds:datastoreItem xmlns:ds="http://schemas.openxmlformats.org/officeDocument/2006/customXml" ds:itemID="{12A88A5D-B75F-421D-96C0-ADD8F85695A2}">
  <ds:schemaRefs>
    <ds:schemaRef ds:uri="http://schemas.microsoft.com/sharepoint/v3/contenttype/forms"/>
  </ds:schemaRefs>
</ds:datastoreItem>
</file>

<file path=customXml/itemProps3.xml><?xml version="1.0" encoding="utf-8"?>
<ds:datastoreItem xmlns:ds="http://schemas.openxmlformats.org/officeDocument/2006/customXml" ds:itemID="{19084407-75E9-4EFA-8644-B36263CAB9A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e91115c6-dbcc-4792-b5e1-0b7c1f988c2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1445</TotalTime>
  <Words>792</Words>
  <Application>Microsoft Office PowerPoint</Application>
  <PresentationFormat>Custom</PresentationFormat>
  <Paragraphs>13</Paragraphs>
  <Slides>6</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6</vt:i4>
      </vt:variant>
    </vt:vector>
  </HeadingPairs>
  <TitlesOfParts>
    <vt:vector size="10" baseType="lpstr">
      <vt:lpstr>&amp;quot</vt:lpstr>
      <vt:lpstr>Arial</vt:lpstr>
      <vt:lpstr>Calibri</vt:lpstr>
      <vt:lpstr>1_Office Theme</vt:lpstr>
      <vt:lpstr>PowerPoint Presentation</vt:lpstr>
      <vt:lpstr>एक दिन की बादशाहत पाठ का सारांश   आरिफ़ और सलीम दो बच्चे हैं जो हमेशा परेशान रहते हैं इस बात से कि उनके घरवाले हर समय किसी न किसी बात पर उन्हें टोकते रहते हैं। ऐसा करो, वैसा मत करो’ हमेशा उनकी कानों में पड़ता रहता है। यदि बाहर चले गए तो अम्मी पूछ बैठतीं कि बाहर क्यों हो और अगर अंदर रहें तो दादी बोल पड़ती बाहर जाओ यहाँ शोर मत मचाओ। दोनों बच्चों की जान मुसीबत में थी। हर वक्त पाबंदी, हर वक्त तकरार। अपनी मर्जी कभी भी नहीं चलती।  एक दिन बच्चों के दिमाग में एक तरकीब आई। वे झट अब्बा के पास पहुँच गए और उनके सामने दरखास्त पेश कर दिए–एक दिन के लिए उन्हें बड़ों के सारे अधिकार दे दिए जाएं और सब बड़े छोटे बन जाएँ। अब्बा ने उनकी बात मान ली और अगले दिन सुबह से वह बात लागू भी हो गई। आरिफ ने अम्मी को झिंझोड़ डाला, “अम्मी, जल्दी उठिए, नाश्ता तैयार कीजिए!” अम्मी को गुस्सा तो बहुत आया लेकिन उस दिन के लिए उनके सारे अधिकार छीने जा चुके थे। अब दादी की बारी थी। जैसे ही उन्होंने बादाम का हरीरा पीना शुरू किया, आरिफ ने उन्हें रोका, “दादी! कितना हरीरा पिएँगी आप… पेट फट जाएगा!” इसी प्रकार आरिफ ने खानसामे को आदेश देकर अपने सामने अंडे और मक्खन रखवाया और घर के बाकी सदस्यों को दलिया और दूध-बिस्कुट देने को कहा। आपा भी बेबस थीं उस दिन।</vt:lpstr>
      <vt:lpstr>खाने की मेज पर सलीम ने अम्मी को टोका, “अम्मी, जरा अपने दाँत देखिए, पान खाने से कितने गंदे हो रहे हैं।” और अम्मी के लाख कहने पर कि वे अपने दाँत माँज चुकी हैं, सलीम ने ज़बरदस्ती कंधा पकड़कर उन्हें उठा दिया और गुसलखाने में भेज दिया।  सलीम अब अब्बा की तरफ मुड़ा, “… कल कपड़े पहने थे और आज इतने मैले कर डाले!” अब्बा को हँसी-आ गई क्योंकि दोनों बच्चे बड़ों की सही नकल उतार रहे थे। दस बजते ही आरिफ़ चिल्लाने लगा, “अब्बा, जल्दी ऑफिस जाइए।” इस बार अब्बा गुस्सा हो गए। थोड़ी देर बाद खानसामा बेगम से यह पूछने के लिए आया कि खाने में क्या बनेगा, अम्मी को याद नहीं था कि उस दिन के लिए उन्हें अपने अधिकारों का प्रयोग नहीं करना है और उन्होंने खानसामे को आदेश देना शुरू कर दिया, “आलू, गोश्त ……” सलीम तुरंत आगे बढ़ आया और अम्मी की नकल उतारते हुए बोला, आज ये चीजें नहीं पकेंगी! आज गुलाब जामुन, गाजर का हलवा और मीठे चावल पकाओ!” इसी समय दादी किसी से तू-तू मैं-मैं किए जा रही थीं। “ओफ्फो! दादी तो शोर के मारे दिमाग पिघलाए दे रही हैं!” आरिफ ने दादी की तरह दोनों हाथों में सिर थामकर कहा। दादी खून का चूंट पीकर रह गईं।</vt:lpstr>
      <vt:lpstr>कॉलेज का वक्त हो जाने पर भाई जान ने कहा, “अम्मी, शाम को देर से आऊँगा, दोस्तों के साथ फिल्म देखने ज़ाना है।” “खबरदार!” आरिफ ने आँखें निकालकर उन्हें धमकाया!” कोई जरूरत नहीं फिल्म देखने की! इम्तिहान करीब है।” तभी बच्चों की नजर आपा पर पड़ गई। सलीम उनका गौर से मुआयना करके बोला, “इतनी भारी साड़ी क्यों पहनी? शाम तक गारत हो आएगी।… आज वह सफेद वॉयल की साड़ी पहनना।” आपा ने कहा, “हमारे कॉलेज में आज फंक्शन है।” “हुआ करे … मैं क्या कह रहा हूं … सुना नहीं …?” अपनी इतनी अच्छी नकल देखकर आपा शर्मिंदा हो गईं। इस तरह आदेश देते-देते वह (एक) दिन बीत गया। दूसरी सुबह हो गई। सलीम की आँख खुली तो आपा नाश्ते की मेज सज़ाए उन दोनों के उठने का इंतज़ार कर रही थी। अम्मी ने खानसामे को हर खाने के साथ एक मीठी चीज बनाने का आदेश दे दिया। अब्बा का भी रुख अब बदल गया था।</vt:lpstr>
      <vt:lpstr>शब्दार्थ:   मुसीबत-समस्या ।  पाबंदी-रोक।  तकरार-झगड़ा।  तरकीबें-उपाय।  खिदमत में-सेवा में।  दरखास्त-अर्जी।  ऊधम मचाना-शोर मचाना।  इकरार-मान लेना। झापड़ रसीद करना-थप्पड़ मारना। बेबस-लाचार।  </vt:lpstr>
      <vt:lpstr>धन्यवाद</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user</dc:creator>
  <cp:lastModifiedBy>HINDI SNSACD</cp:lastModifiedBy>
  <cp:revision>96</cp:revision>
  <dcterms:created xsi:type="dcterms:W3CDTF">2006-08-16T00:00:00Z</dcterms:created>
  <dcterms:modified xsi:type="dcterms:W3CDTF">2020-09-29T05:53:44Z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0x0101000006E3624ECFC548A4DF86F008EAC208</vt:lpwstr>
  </property>
</Properties>
</file>